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6"/>
  </p:handout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без заголовка" id="{42C9A813-CADB-4124-A8C3-9BC6B4ADEBD9}">
          <p14:sldIdLst>
            <p14:sldId id="256"/>
            <p14:sldId id="257"/>
            <p14:sldId id="258"/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58BE3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2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3" d="100"/>
          <a:sy n="93" d="100"/>
        </p:scale>
        <p:origin x="4022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9B48E4-8800-42BC-8CCA-BCA74ECA2423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F6F08D-D810-45BA-ACC6-A4C6D2A82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2877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1758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484865" y="6241565"/>
            <a:ext cx="262604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b="0" i="0">
                <a:solidFill>
                  <a:schemeClr val="bg2">
                    <a:lumMod val="25000"/>
                  </a:schemeClr>
                </a:solidFill>
                <a:effectLst/>
                <a:latin typeface="+mn-lt"/>
              </a:rPr>
              <a:t>© 2018 </a:t>
            </a:r>
            <a:r>
              <a:rPr lang="en-US" sz="900" b="1" i="0">
                <a:solidFill>
                  <a:schemeClr val="bg2">
                    <a:lumMod val="25000"/>
                  </a:schemeClr>
                </a:solidFill>
                <a:effectLst/>
                <a:latin typeface="+mj-lt"/>
              </a:rPr>
              <a:t>Slidefabric.com</a:t>
            </a:r>
            <a:r>
              <a:rPr lang="en-US" sz="900" b="0" i="0">
                <a:solidFill>
                  <a:schemeClr val="bg2">
                    <a:lumMod val="25000"/>
                  </a:schemeClr>
                </a:solidFill>
                <a:effectLst/>
                <a:latin typeface="+mj-lt"/>
              </a:rPr>
              <a:t> All rights reserved.</a:t>
            </a:r>
            <a:endParaRPr lang="en-US" sz="900" b="0" i="0">
              <a:solidFill>
                <a:schemeClr val="bg2">
                  <a:lumMod val="25000"/>
                </a:schemeClr>
              </a:solidFill>
              <a:latin typeface="+mj-lt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0825002" y="330299"/>
            <a:ext cx="105670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00" spc="600">
                <a:solidFill>
                  <a:schemeClr val="bg2">
                    <a:lumMod val="25000"/>
                  </a:schemeClr>
                </a:solidFill>
                <a:latin typeface="+mj-lt"/>
              </a:rPr>
              <a:t>SLIDE</a:t>
            </a:r>
            <a:fld id="{1FF971EA-3A6D-44E0-AE21-1C9457776B3F}" type="slidenum">
              <a:rPr lang="en-US" sz="120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pPr/>
              <a:t>‹#›</a:t>
            </a:fld>
            <a:endParaRPr lang="en-US" sz="1100">
              <a:solidFill>
                <a:schemeClr val="bg2">
                  <a:lumMod val="2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74892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ertical Title and Tex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484865" y="6241565"/>
            <a:ext cx="2626040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900" b="0" i="0">
                <a:solidFill>
                  <a:schemeClr val="bg1"/>
                </a:solidFill>
                <a:effectLst/>
                <a:latin typeface="+mn-lt"/>
              </a:rPr>
              <a:t>© 2018 </a:t>
            </a:r>
            <a:r>
              <a:rPr lang="en-US" sz="900" b="1" i="0">
                <a:solidFill>
                  <a:schemeClr val="bg1"/>
                </a:solidFill>
                <a:effectLst/>
                <a:latin typeface="+mj-lt"/>
              </a:rPr>
              <a:t>Slidefabric.com</a:t>
            </a:r>
            <a:r>
              <a:rPr lang="en-US" sz="900" b="0" i="0">
                <a:solidFill>
                  <a:schemeClr val="bg1"/>
                </a:solidFill>
                <a:effectLst/>
                <a:latin typeface="+mj-lt"/>
              </a:rPr>
              <a:t> All rights reserved.</a:t>
            </a:r>
            <a:endParaRPr lang="en-US" sz="900" b="0" i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0825002" y="330299"/>
            <a:ext cx="1056700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700" spc="600">
                <a:solidFill>
                  <a:schemeClr val="bg1"/>
                </a:solidFill>
                <a:latin typeface="+mj-lt"/>
              </a:rPr>
              <a:t>SLIDE</a:t>
            </a:r>
            <a:fld id="{1FF971EA-3A6D-44E0-AE21-1C9457776B3F}" type="slidenum">
              <a:rPr lang="en-US" sz="1200" smtClean="0">
                <a:solidFill>
                  <a:schemeClr val="bg1"/>
                </a:solidFill>
                <a:latin typeface="+mj-lt"/>
              </a:rPr>
              <a:pPr/>
              <a:t>‹#›</a:t>
            </a:fld>
            <a:endParaRPr lang="en-US" sz="11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3394363" y="1766455"/>
            <a:ext cx="2494977" cy="334031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6168942" y="1766455"/>
            <a:ext cx="2496312" cy="334031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068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484865" y="6241565"/>
            <a:ext cx="262604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b="0" i="0">
                <a:solidFill>
                  <a:schemeClr val="bg2">
                    <a:lumMod val="25000"/>
                  </a:schemeClr>
                </a:solidFill>
                <a:effectLst/>
                <a:latin typeface="+mn-lt"/>
              </a:rPr>
              <a:t>© 2018 </a:t>
            </a:r>
            <a:r>
              <a:rPr lang="en-US" sz="900" b="1" i="0">
                <a:solidFill>
                  <a:schemeClr val="bg2">
                    <a:lumMod val="25000"/>
                  </a:schemeClr>
                </a:solidFill>
                <a:effectLst/>
                <a:latin typeface="+mj-lt"/>
              </a:rPr>
              <a:t>Slidefabric.com</a:t>
            </a:r>
            <a:r>
              <a:rPr lang="en-US" sz="900" b="0" i="0">
                <a:solidFill>
                  <a:schemeClr val="bg2">
                    <a:lumMod val="25000"/>
                  </a:schemeClr>
                </a:solidFill>
                <a:effectLst/>
                <a:latin typeface="+mj-lt"/>
              </a:rPr>
              <a:t> All rights reserved.</a:t>
            </a:r>
            <a:endParaRPr lang="en-US" sz="900" b="0" i="0">
              <a:solidFill>
                <a:schemeClr val="bg2">
                  <a:lumMod val="25000"/>
                </a:schemeClr>
              </a:solidFill>
              <a:latin typeface="+mj-lt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0825002" y="330299"/>
            <a:ext cx="105670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00" spc="600">
                <a:solidFill>
                  <a:schemeClr val="bg2">
                    <a:lumMod val="25000"/>
                  </a:schemeClr>
                </a:solidFill>
                <a:latin typeface="+mj-lt"/>
              </a:rPr>
              <a:t>SLIDE</a:t>
            </a:r>
            <a:fld id="{1FF971EA-3A6D-44E0-AE21-1C9457776B3F}" type="slidenum">
              <a:rPr lang="en-US" sz="120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pPr/>
              <a:t>‹#›</a:t>
            </a:fld>
            <a:endParaRPr lang="en-US" sz="1100">
              <a:solidFill>
                <a:schemeClr val="bg2">
                  <a:lumMod val="25000"/>
                </a:schemeClr>
              </a:solidFill>
              <a:latin typeface="+mj-lt"/>
            </a:endParaRPr>
          </a:p>
        </p:txBody>
      </p:sp>
      <p:sp>
        <p:nvSpPr>
          <p:cNvPr id="4" name="Рисунок 3"/>
          <p:cNvSpPr>
            <a:spLocks noGrp="1"/>
          </p:cNvSpPr>
          <p:nvPr>
            <p:ph type="pic" sz="quarter" idx="11"/>
          </p:nvPr>
        </p:nvSpPr>
        <p:spPr>
          <a:xfrm>
            <a:off x="0" y="979652"/>
            <a:ext cx="4253345" cy="4534457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8652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484865" y="6241565"/>
            <a:ext cx="262604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b="0" i="0">
                <a:solidFill>
                  <a:schemeClr val="bg2">
                    <a:lumMod val="25000"/>
                  </a:schemeClr>
                </a:solidFill>
                <a:effectLst/>
                <a:latin typeface="+mn-lt"/>
              </a:rPr>
              <a:t>© 2018 </a:t>
            </a:r>
            <a:r>
              <a:rPr lang="en-US" sz="900" b="1" i="0">
                <a:solidFill>
                  <a:schemeClr val="bg2">
                    <a:lumMod val="25000"/>
                  </a:schemeClr>
                </a:solidFill>
                <a:effectLst/>
                <a:latin typeface="+mj-lt"/>
              </a:rPr>
              <a:t>Slidefabric.com</a:t>
            </a:r>
            <a:r>
              <a:rPr lang="en-US" sz="900" b="0" i="0">
                <a:solidFill>
                  <a:schemeClr val="bg2">
                    <a:lumMod val="25000"/>
                  </a:schemeClr>
                </a:solidFill>
                <a:effectLst/>
                <a:latin typeface="+mj-lt"/>
              </a:rPr>
              <a:t> All rights reserved.</a:t>
            </a:r>
            <a:endParaRPr lang="en-US" sz="900" b="0" i="0">
              <a:solidFill>
                <a:schemeClr val="bg2">
                  <a:lumMod val="25000"/>
                </a:schemeClr>
              </a:solidFill>
              <a:latin typeface="+mj-lt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0825002" y="330299"/>
            <a:ext cx="105670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00" spc="600">
                <a:solidFill>
                  <a:schemeClr val="bg2">
                    <a:lumMod val="25000"/>
                  </a:schemeClr>
                </a:solidFill>
                <a:latin typeface="+mj-lt"/>
              </a:rPr>
              <a:t>SLIDE</a:t>
            </a:r>
            <a:fld id="{1FF971EA-3A6D-44E0-AE21-1C9457776B3F}" type="slidenum">
              <a:rPr lang="en-US" sz="120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pPr/>
              <a:t>‹#›</a:t>
            </a:fld>
            <a:endParaRPr lang="en-US" sz="1100">
              <a:solidFill>
                <a:schemeClr val="bg2">
                  <a:lumMod val="25000"/>
                </a:schemeClr>
              </a:solidFill>
              <a:latin typeface="+mj-lt"/>
            </a:endParaRPr>
          </a:p>
        </p:txBody>
      </p:sp>
      <p:sp>
        <p:nvSpPr>
          <p:cNvPr id="4" name="Рисунок 3"/>
          <p:cNvSpPr>
            <a:spLocks noGrp="1"/>
          </p:cNvSpPr>
          <p:nvPr>
            <p:ph type="pic" sz="quarter" idx="11"/>
          </p:nvPr>
        </p:nvSpPr>
        <p:spPr>
          <a:xfrm>
            <a:off x="-849060" y="3511265"/>
            <a:ext cx="3283560" cy="2363442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5" name="Рисунок 3"/>
          <p:cNvSpPr>
            <a:spLocks noGrp="1"/>
          </p:cNvSpPr>
          <p:nvPr>
            <p:ph type="pic" sz="quarter" idx="12"/>
          </p:nvPr>
        </p:nvSpPr>
        <p:spPr>
          <a:xfrm>
            <a:off x="2633176" y="3511265"/>
            <a:ext cx="3283560" cy="2363442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Рисунок 3"/>
          <p:cNvSpPr>
            <a:spLocks noGrp="1"/>
          </p:cNvSpPr>
          <p:nvPr>
            <p:ph type="pic" sz="quarter" idx="13"/>
          </p:nvPr>
        </p:nvSpPr>
        <p:spPr>
          <a:xfrm>
            <a:off x="6146726" y="3511265"/>
            <a:ext cx="3283560" cy="2363442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9" name="Рисунок 3"/>
          <p:cNvSpPr>
            <a:spLocks noGrp="1"/>
          </p:cNvSpPr>
          <p:nvPr>
            <p:ph type="pic" sz="quarter" idx="14"/>
          </p:nvPr>
        </p:nvSpPr>
        <p:spPr>
          <a:xfrm>
            <a:off x="9628962" y="3511265"/>
            <a:ext cx="3283560" cy="2363442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4212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Vertical Title and Tex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7777113" cy="6858000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484865" y="6241565"/>
            <a:ext cx="2441694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900" b="0" i="0">
                <a:solidFill>
                  <a:schemeClr val="bg2">
                    <a:lumMod val="10000"/>
                  </a:schemeClr>
                </a:solidFill>
                <a:effectLst/>
                <a:latin typeface="+mn-lt"/>
              </a:rPr>
              <a:t>© 2018 </a:t>
            </a:r>
            <a:r>
              <a:rPr lang="en-US" sz="900" b="1" i="0">
                <a:solidFill>
                  <a:schemeClr val="bg2">
                    <a:lumMod val="10000"/>
                  </a:schemeClr>
                </a:solidFill>
                <a:effectLst/>
                <a:latin typeface="+mj-lt"/>
              </a:rPr>
              <a:t>Slidefabric.com</a:t>
            </a:r>
            <a:r>
              <a:rPr lang="en-US" sz="900" b="0" i="0">
                <a:solidFill>
                  <a:schemeClr val="bg2">
                    <a:lumMod val="10000"/>
                  </a:schemeClr>
                </a:solidFill>
                <a:effectLst/>
                <a:latin typeface="+mj-lt"/>
              </a:rPr>
              <a:t> All rights reserved.</a:t>
            </a:r>
            <a:endParaRPr lang="en-US" sz="900" b="0" i="0">
              <a:solidFill>
                <a:schemeClr val="bg2">
                  <a:lumMod val="10000"/>
                </a:schemeClr>
              </a:solidFill>
              <a:latin typeface="+mj-lt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0825002" y="330299"/>
            <a:ext cx="1015021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700" spc="600">
                <a:solidFill>
                  <a:schemeClr val="bg1"/>
                </a:solidFill>
                <a:latin typeface="+mj-lt"/>
              </a:rPr>
              <a:t>SLIDE</a:t>
            </a:r>
            <a:fld id="{1FF971EA-3A6D-44E0-AE21-1C9457776B3F}" type="slidenum">
              <a:rPr lang="en-US" sz="1200" smtClean="0">
                <a:solidFill>
                  <a:schemeClr val="bg1"/>
                </a:solidFill>
                <a:latin typeface="+mj-lt"/>
              </a:rPr>
              <a:pPr/>
              <a:t>‹#›</a:t>
            </a:fld>
            <a:endParaRPr lang="en-US" sz="11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7777112" cy="381785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668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484865" y="6241565"/>
            <a:ext cx="262604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b="0" i="0">
                <a:solidFill>
                  <a:schemeClr val="bg2">
                    <a:lumMod val="25000"/>
                  </a:schemeClr>
                </a:solidFill>
                <a:effectLst/>
                <a:latin typeface="+mn-lt"/>
              </a:rPr>
              <a:t>© 2018 </a:t>
            </a:r>
            <a:r>
              <a:rPr lang="en-US" sz="900" b="1" i="0">
                <a:solidFill>
                  <a:schemeClr val="bg2">
                    <a:lumMod val="25000"/>
                  </a:schemeClr>
                </a:solidFill>
                <a:effectLst/>
                <a:latin typeface="+mj-lt"/>
              </a:rPr>
              <a:t>Slidefabric.com</a:t>
            </a:r>
            <a:r>
              <a:rPr lang="en-US" sz="900" b="0" i="0">
                <a:solidFill>
                  <a:schemeClr val="bg2">
                    <a:lumMod val="25000"/>
                  </a:schemeClr>
                </a:solidFill>
                <a:effectLst/>
                <a:latin typeface="+mj-lt"/>
              </a:rPr>
              <a:t> All rights reserved.</a:t>
            </a:r>
            <a:endParaRPr lang="en-US" sz="900" b="0" i="0">
              <a:solidFill>
                <a:schemeClr val="bg2">
                  <a:lumMod val="25000"/>
                </a:schemeClr>
              </a:solidFill>
              <a:latin typeface="+mj-lt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0825002" y="330299"/>
            <a:ext cx="105670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00" spc="600">
                <a:solidFill>
                  <a:schemeClr val="bg2">
                    <a:lumMod val="25000"/>
                  </a:schemeClr>
                </a:solidFill>
                <a:latin typeface="+mj-lt"/>
              </a:rPr>
              <a:t>SLIDE</a:t>
            </a:r>
            <a:fld id="{1FF971EA-3A6D-44E0-AE21-1C9457776B3F}" type="slidenum">
              <a:rPr lang="en-US" sz="120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pPr/>
              <a:t>‹#›</a:t>
            </a:fld>
            <a:endParaRPr lang="en-US" sz="1100">
              <a:solidFill>
                <a:schemeClr val="bg2">
                  <a:lumMod val="25000"/>
                </a:schemeClr>
              </a:solidFill>
              <a:latin typeface="+mj-lt"/>
            </a:endParaRPr>
          </a:p>
        </p:txBody>
      </p:sp>
      <p:pic>
        <p:nvPicPr>
          <p:cNvPr id="10" name="Рисунок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4875" y="186559"/>
            <a:ext cx="8551600" cy="6578497"/>
          </a:xfrm>
          <a:prstGeom prst="rect">
            <a:avLst/>
          </a:prstGeom>
        </p:spPr>
      </p:pic>
      <p:sp>
        <p:nvSpPr>
          <p:cNvPr id="11" name="Рисунок 11"/>
          <p:cNvSpPr>
            <a:spLocks noGrp="1"/>
          </p:cNvSpPr>
          <p:nvPr>
            <p:ph type="pic" sz="quarter" idx="10"/>
          </p:nvPr>
        </p:nvSpPr>
        <p:spPr>
          <a:xfrm>
            <a:off x="7373182" y="1549854"/>
            <a:ext cx="5544584" cy="306609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6875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Vertical Title and Tex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484865" y="6241565"/>
            <a:ext cx="2626040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900" b="0" i="0">
                <a:solidFill>
                  <a:schemeClr val="bg1"/>
                </a:solidFill>
                <a:effectLst/>
                <a:latin typeface="+mn-lt"/>
              </a:rPr>
              <a:t>© 2018 </a:t>
            </a:r>
            <a:r>
              <a:rPr lang="en-US" sz="900" b="1" i="0">
                <a:solidFill>
                  <a:schemeClr val="bg1"/>
                </a:solidFill>
                <a:effectLst/>
                <a:latin typeface="+mj-lt"/>
              </a:rPr>
              <a:t>Slidefabric.com</a:t>
            </a:r>
            <a:r>
              <a:rPr lang="en-US" sz="900" b="0" i="0">
                <a:solidFill>
                  <a:schemeClr val="bg1"/>
                </a:solidFill>
                <a:effectLst/>
                <a:latin typeface="+mj-lt"/>
              </a:rPr>
              <a:t> All rights reserved.</a:t>
            </a:r>
            <a:endParaRPr lang="en-US" sz="900" b="0" i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0825002" y="330299"/>
            <a:ext cx="1056700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700" spc="600">
                <a:solidFill>
                  <a:schemeClr val="bg1"/>
                </a:solidFill>
                <a:latin typeface="+mj-lt"/>
              </a:rPr>
              <a:t>SLIDE</a:t>
            </a:r>
            <a:fld id="{1FF971EA-3A6D-44E0-AE21-1C9457776B3F}" type="slidenum">
              <a:rPr lang="en-US" sz="1200" smtClean="0">
                <a:solidFill>
                  <a:schemeClr val="bg1"/>
                </a:solidFill>
                <a:latin typeface="+mj-lt"/>
              </a:rPr>
              <a:pPr/>
              <a:t>‹#›</a:t>
            </a:fld>
            <a:endParaRPr lang="en-US" sz="110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04524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F001EB-0591-4483-B141-22BF35FE0AA2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31304-4B9C-4223-9CE1-5C64DFF9C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321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gif"/><Relationship Id="rId4" Type="http://schemas.openxmlformats.org/officeDocument/2006/relationships/image" Target="../media/image6.gi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6" name="Group 395"/>
          <p:cNvGrpSpPr/>
          <p:nvPr/>
        </p:nvGrpSpPr>
        <p:grpSpPr>
          <a:xfrm>
            <a:off x="439249" y="1433630"/>
            <a:ext cx="1627188" cy="2066926"/>
            <a:chOff x="2019300" y="411163"/>
            <a:chExt cx="1627188" cy="2066926"/>
          </a:xfrm>
          <a:solidFill>
            <a:schemeClr val="bg1">
              <a:lumMod val="75000"/>
            </a:schemeClr>
          </a:solidFill>
        </p:grpSpPr>
        <p:sp>
          <p:nvSpPr>
            <p:cNvPr id="196" name="Oval 34"/>
            <p:cNvSpPr>
              <a:spLocks noChangeArrowheads="1"/>
            </p:cNvSpPr>
            <p:nvPr/>
          </p:nvSpPr>
          <p:spPr bwMode="auto">
            <a:xfrm>
              <a:off x="2019300" y="411163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Oval 35"/>
            <p:cNvSpPr>
              <a:spLocks noChangeArrowheads="1"/>
            </p:cNvSpPr>
            <p:nvPr/>
          </p:nvSpPr>
          <p:spPr bwMode="auto">
            <a:xfrm>
              <a:off x="2122488" y="411163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" name="Oval 36"/>
            <p:cNvSpPr>
              <a:spLocks noChangeArrowheads="1"/>
            </p:cNvSpPr>
            <p:nvPr/>
          </p:nvSpPr>
          <p:spPr bwMode="auto">
            <a:xfrm>
              <a:off x="2227263" y="411163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" name="Oval 37"/>
            <p:cNvSpPr>
              <a:spLocks noChangeArrowheads="1"/>
            </p:cNvSpPr>
            <p:nvPr/>
          </p:nvSpPr>
          <p:spPr bwMode="auto">
            <a:xfrm>
              <a:off x="2332038" y="411163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" name="Oval 38"/>
            <p:cNvSpPr>
              <a:spLocks noChangeArrowheads="1"/>
            </p:cNvSpPr>
            <p:nvPr/>
          </p:nvSpPr>
          <p:spPr bwMode="auto">
            <a:xfrm>
              <a:off x="2435225" y="411163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" name="Oval 39"/>
            <p:cNvSpPr>
              <a:spLocks noChangeArrowheads="1"/>
            </p:cNvSpPr>
            <p:nvPr/>
          </p:nvSpPr>
          <p:spPr bwMode="auto">
            <a:xfrm>
              <a:off x="2540000" y="411163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" name="Oval 40"/>
            <p:cNvSpPr>
              <a:spLocks noChangeArrowheads="1"/>
            </p:cNvSpPr>
            <p:nvPr/>
          </p:nvSpPr>
          <p:spPr bwMode="auto">
            <a:xfrm>
              <a:off x="2643188" y="411163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" name="Oval 41"/>
            <p:cNvSpPr>
              <a:spLocks noChangeArrowheads="1"/>
            </p:cNvSpPr>
            <p:nvPr/>
          </p:nvSpPr>
          <p:spPr bwMode="auto">
            <a:xfrm>
              <a:off x="2747963" y="411163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" name="Oval 42"/>
            <p:cNvSpPr>
              <a:spLocks noChangeArrowheads="1"/>
            </p:cNvSpPr>
            <p:nvPr/>
          </p:nvSpPr>
          <p:spPr bwMode="auto">
            <a:xfrm>
              <a:off x="2852738" y="411163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" name="Oval 43"/>
            <p:cNvSpPr>
              <a:spLocks noChangeArrowheads="1"/>
            </p:cNvSpPr>
            <p:nvPr/>
          </p:nvSpPr>
          <p:spPr bwMode="auto">
            <a:xfrm>
              <a:off x="2955925" y="411163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" name="Oval 44"/>
            <p:cNvSpPr>
              <a:spLocks noChangeArrowheads="1"/>
            </p:cNvSpPr>
            <p:nvPr/>
          </p:nvSpPr>
          <p:spPr bwMode="auto">
            <a:xfrm>
              <a:off x="3060700" y="411163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" name="Oval 45"/>
            <p:cNvSpPr>
              <a:spLocks noChangeArrowheads="1"/>
            </p:cNvSpPr>
            <p:nvPr/>
          </p:nvSpPr>
          <p:spPr bwMode="auto">
            <a:xfrm>
              <a:off x="3165475" y="411163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" name="Oval 46"/>
            <p:cNvSpPr>
              <a:spLocks noChangeArrowheads="1"/>
            </p:cNvSpPr>
            <p:nvPr/>
          </p:nvSpPr>
          <p:spPr bwMode="auto">
            <a:xfrm>
              <a:off x="3268663" y="411163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Oval 47"/>
            <p:cNvSpPr>
              <a:spLocks noChangeArrowheads="1"/>
            </p:cNvSpPr>
            <p:nvPr/>
          </p:nvSpPr>
          <p:spPr bwMode="auto">
            <a:xfrm>
              <a:off x="3373438" y="411163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" name="Oval 48"/>
            <p:cNvSpPr>
              <a:spLocks noChangeArrowheads="1"/>
            </p:cNvSpPr>
            <p:nvPr/>
          </p:nvSpPr>
          <p:spPr bwMode="auto">
            <a:xfrm>
              <a:off x="3478213" y="411163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" name="Oval 49"/>
            <p:cNvSpPr>
              <a:spLocks noChangeArrowheads="1"/>
            </p:cNvSpPr>
            <p:nvPr/>
          </p:nvSpPr>
          <p:spPr bwMode="auto">
            <a:xfrm>
              <a:off x="3581400" y="411163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" name="Oval 50"/>
            <p:cNvSpPr>
              <a:spLocks noChangeArrowheads="1"/>
            </p:cNvSpPr>
            <p:nvPr/>
          </p:nvSpPr>
          <p:spPr bwMode="auto">
            <a:xfrm>
              <a:off x="2019300" y="5080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" name="Oval 51"/>
            <p:cNvSpPr>
              <a:spLocks noChangeArrowheads="1"/>
            </p:cNvSpPr>
            <p:nvPr/>
          </p:nvSpPr>
          <p:spPr bwMode="auto">
            <a:xfrm>
              <a:off x="2122488" y="5080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" name="Oval 52"/>
            <p:cNvSpPr>
              <a:spLocks noChangeArrowheads="1"/>
            </p:cNvSpPr>
            <p:nvPr/>
          </p:nvSpPr>
          <p:spPr bwMode="auto">
            <a:xfrm>
              <a:off x="2227263" y="5080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" name="Oval 53"/>
            <p:cNvSpPr>
              <a:spLocks noChangeArrowheads="1"/>
            </p:cNvSpPr>
            <p:nvPr/>
          </p:nvSpPr>
          <p:spPr bwMode="auto">
            <a:xfrm>
              <a:off x="2332038" y="5080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" name="Oval 54"/>
            <p:cNvSpPr>
              <a:spLocks noChangeArrowheads="1"/>
            </p:cNvSpPr>
            <p:nvPr/>
          </p:nvSpPr>
          <p:spPr bwMode="auto">
            <a:xfrm>
              <a:off x="2435225" y="5080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" name="Oval 55"/>
            <p:cNvSpPr>
              <a:spLocks noChangeArrowheads="1"/>
            </p:cNvSpPr>
            <p:nvPr/>
          </p:nvSpPr>
          <p:spPr bwMode="auto">
            <a:xfrm>
              <a:off x="2540000" y="5080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" name="Oval 56"/>
            <p:cNvSpPr>
              <a:spLocks noChangeArrowheads="1"/>
            </p:cNvSpPr>
            <p:nvPr/>
          </p:nvSpPr>
          <p:spPr bwMode="auto">
            <a:xfrm>
              <a:off x="2643188" y="5080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" name="Oval 57"/>
            <p:cNvSpPr>
              <a:spLocks noChangeArrowheads="1"/>
            </p:cNvSpPr>
            <p:nvPr/>
          </p:nvSpPr>
          <p:spPr bwMode="auto">
            <a:xfrm>
              <a:off x="2747963" y="5080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" name="Oval 58"/>
            <p:cNvSpPr>
              <a:spLocks noChangeArrowheads="1"/>
            </p:cNvSpPr>
            <p:nvPr/>
          </p:nvSpPr>
          <p:spPr bwMode="auto">
            <a:xfrm>
              <a:off x="2852738" y="5080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" name="Oval 59"/>
            <p:cNvSpPr>
              <a:spLocks noChangeArrowheads="1"/>
            </p:cNvSpPr>
            <p:nvPr/>
          </p:nvSpPr>
          <p:spPr bwMode="auto">
            <a:xfrm>
              <a:off x="2955925" y="5080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" name="Oval 60"/>
            <p:cNvSpPr>
              <a:spLocks noChangeArrowheads="1"/>
            </p:cNvSpPr>
            <p:nvPr/>
          </p:nvSpPr>
          <p:spPr bwMode="auto">
            <a:xfrm>
              <a:off x="3060700" y="5080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Oval 61"/>
            <p:cNvSpPr>
              <a:spLocks noChangeArrowheads="1"/>
            </p:cNvSpPr>
            <p:nvPr/>
          </p:nvSpPr>
          <p:spPr bwMode="auto">
            <a:xfrm>
              <a:off x="3165475" y="5080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" name="Oval 62"/>
            <p:cNvSpPr>
              <a:spLocks noChangeArrowheads="1"/>
            </p:cNvSpPr>
            <p:nvPr/>
          </p:nvSpPr>
          <p:spPr bwMode="auto">
            <a:xfrm>
              <a:off x="3268663" y="5080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" name="Oval 63"/>
            <p:cNvSpPr>
              <a:spLocks noChangeArrowheads="1"/>
            </p:cNvSpPr>
            <p:nvPr/>
          </p:nvSpPr>
          <p:spPr bwMode="auto">
            <a:xfrm>
              <a:off x="3373438" y="5080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" name="Oval 64"/>
            <p:cNvSpPr>
              <a:spLocks noChangeArrowheads="1"/>
            </p:cNvSpPr>
            <p:nvPr/>
          </p:nvSpPr>
          <p:spPr bwMode="auto">
            <a:xfrm>
              <a:off x="3478213" y="5080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7" name="Oval 65"/>
            <p:cNvSpPr>
              <a:spLocks noChangeArrowheads="1"/>
            </p:cNvSpPr>
            <p:nvPr/>
          </p:nvSpPr>
          <p:spPr bwMode="auto">
            <a:xfrm>
              <a:off x="3581400" y="5080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8" name="Oval 66"/>
            <p:cNvSpPr>
              <a:spLocks noChangeArrowheads="1"/>
            </p:cNvSpPr>
            <p:nvPr/>
          </p:nvSpPr>
          <p:spPr bwMode="auto">
            <a:xfrm>
              <a:off x="2019300" y="601663"/>
              <a:ext cx="65088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9" name="Oval 67"/>
            <p:cNvSpPr>
              <a:spLocks noChangeArrowheads="1"/>
            </p:cNvSpPr>
            <p:nvPr/>
          </p:nvSpPr>
          <p:spPr bwMode="auto">
            <a:xfrm>
              <a:off x="2122488" y="601663"/>
              <a:ext cx="65088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0" name="Oval 68"/>
            <p:cNvSpPr>
              <a:spLocks noChangeArrowheads="1"/>
            </p:cNvSpPr>
            <p:nvPr/>
          </p:nvSpPr>
          <p:spPr bwMode="auto">
            <a:xfrm>
              <a:off x="2227263" y="601663"/>
              <a:ext cx="65088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" name="Oval 69"/>
            <p:cNvSpPr>
              <a:spLocks noChangeArrowheads="1"/>
            </p:cNvSpPr>
            <p:nvPr/>
          </p:nvSpPr>
          <p:spPr bwMode="auto">
            <a:xfrm>
              <a:off x="2332038" y="601663"/>
              <a:ext cx="65088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2" name="Oval 70"/>
            <p:cNvSpPr>
              <a:spLocks noChangeArrowheads="1"/>
            </p:cNvSpPr>
            <p:nvPr/>
          </p:nvSpPr>
          <p:spPr bwMode="auto">
            <a:xfrm>
              <a:off x="2435225" y="601663"/>
              <a:ext cx="65088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3" name="Oval 71"/>
            <p:cNvSpPr>
              <a:spLocks noChangeArrowheads="1"/>
            </p:cNvSpPr>
            <p:nvPr/>
          </p:nvSpPr>
          <p:spPr bwMode="auto">
            <a:xfrm>
              <a:off x="2540000" y="601663"/>
              <a:ext cx="65088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4" name="Oval 72"/>
            <p:cNvSpPr>
              <a:spLocks noChangeArrowheads="1"/>
            </p:cNvSpPr>
            <p:nvPr/>
          </p:nvSpPr>
          <p:spPr bwMode="auto">
            <a:xfrm>
              <a:off x="2643188" y="601663"/>
              <a:ext cx="65088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" name="Oval 73"/>
            <p:cNvSpPr>
              <a:spLocks noChangeArrowheads="1"/>
            </p:cNvSpPr>
            <p:nvPr/>
          </p:nvSpPr>
          <p:spPr bwMode="auto">
            <a:xfrm>
              <a:off x="2747963" y="601663"/>
              <a:ext cx="65088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6" name="Oval 74"/>
            <p:cNvSpPr>
              <a:spLocks noChangeArrowheads="1"/>
            </p:cNvSpPr>
            <p:nvPr/>
          </p:nvSpPr>
          <p:spPr bwMode="auto">
            <a:xfrm>
              <a:off x="2852738" y="601663"/>
              <a:ext cx="65088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7" name="Oval 75"/>
            <p:cNvSpPr>
              <a:spLocks noChangeArrowheads="1"/>
            </p:cNvSpPr>
            <p:nvPr/>
          </p:nvSpPr>
          <p:spPr bwMode="auto">
            <a:xfrm>
              <a:off x="2955925" y="601663"/>
              <a:ext cx="65088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8" name="Oval 76"/>
            <p:cNvSpPr>
              <a:spLocks noChangeArrowheads="1"/>
            </p:cNvSpPr>
            <p:nvPr/>
          </p:nvSpPr>
          <p:spPr bwMode="auto">
            <a:xfrm>
              <a:off x="3060700" y="601663"/>
              <a:ext cx="65088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9" name="Oval 77"/>
            <p:cNvSpPr>
              <a:spLocks noChangeArrowheads="1"/>
            </p:cNvSpPr>
            <p:nvPr/>
          </p:nvSpPr>
          <p:spPr bwMode="auto">
            <a:xfrm>
              <a:off x="3165475" y="601663"/>
              <a:ext cx="65088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0" name="Oval 78"/>
            <p:cNvSpPr>
              <a:spLocks noChangeArrowheads="1"/>
            </p:cNvSpPr>
            <p:nvPr/>
          </p:nvSpPr>
          <p:spPr bwMode="auto">
            <a:xfrm>
              <a:off x="3268663" y="601663"/>
              <a:ext cx="65088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1" name="Oval 79"/>
            <p:cNvSpPr>
              <a:spLocks noChangeArrowheads="1"/>
            </p:cNvSpPr>
            <p:nvPr/>
          </p:nvSpPr>
          <p:spPr bwMode="auto">
            <a:xfrm>
              <a:off x="3373438" y="601663"/>
              <a:ext cx="65088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2" name="Oval 80"/>
            <p:cNvSpPr>
              <a:spLocks noChangeArrowheads="1"/>
            </p:cNvSpPr>
            <p:nvPr/>
          </p:nvSpPr>
          <p:spPr bwMode="auto">
            <a:xfrm>
              <a:off x="3478213" y="601663"/>
              <a:ext cx="65088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3" name="Oval 81"/>
            <p:cNvSpPr>
              <a:spLocks noChangeArrowheads="1"/>
            </p:cNvSpPr>
            <p:nvPr/>
          </p:nvSpPr>
          <p:spPr bwMode="auto">
            <a:xfrm>
              <a:off x="3581400" y="601663"/>
              <a:ext cx="65088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4" name="Oval 82"/>
            <p:cNvSpPr>
              <a:spLocks noChangeArrowheads="1"/>
            </p:cNvSpPr>
            <p:nvPr/>
          </p:nvSpPr>
          <p:spPr bwMode="auto">
            <a:xfrm>
              <a:off x="2019300" y="698501"/>
              <a:ext cx="65088" cy="635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5" name="Oval 83"/>
            <p:cNvSpPr>
              <a:spLocks noChangeArrowheads="1"/>
            </p:cNvSpPr>
            <p:nvPr/>
          </p:nvSpPr>
          <p:spPr bwMode="auto">
            <a:xfrm>
              <a:off x="2122488" y="698501"/>
              <a:ext cx="65088" cy="635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" name="Oval 84"/>
            <p:cNvSpPr>
              <a:spLocks noChangeArrowheads="1"/>
            </p:cNvSpPr>
            <p:nvPr/>
          </p:nvSpPr>
          <p:spPr bwMode="auto">
            <a:xfrm>
              <a:off x="2227263" y="698501"/>
              <a:ext cx="65088" cy="635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7" name="Oval 85"/>
            <p:cNvSpPr>
              <a:spLocks noChangeArrowheads="1"/>
            </p:cNvSpPr>
            <p:nvPr/>
          </p:nvSpPr>
          <p:spPr bwMode="auto">
            <a:xfrm>
              <a:off x="2332038" y="698501"/>
              <a:ext cx="65088" cy="635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8" name="Oval 86"/>
            <p:cNvSpPr>
              <a:spLocks noChangeArrowheads="1"/>
            </p:cNvSpPr>
            <p:nvPr/>
          </p:nvSpPr>
          <p:spPr bwMode="auto">
            <a:xfrm>
              <a:off x="2435225" y="698501"/>
              <a:ext cx="65088" cy="635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9" name="Oval 87"/>
            <p:cNvSpPr>
              <a:spLocks noChangeArrowheads="1"/>
            </p:cNvSpPr>
            <p:nvPr/>
          </p:nvSpPr>
          <p:spPr bwMode="auto">
            <a:xfrm>
              <a:off x="2540000" y="698501"/>
              <a:ext cx="65088" cy="635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0" name="Oval 88"/>
            <p:cNvSpPr>
              <a:spLocks noChangeArrowheads="1"/>
            </p:cNvSpPr>
            <p:nvPr/>
          </p:nvSpPr>
          <p:spPr bwMode="auto">
            <a:xfrm>
              <a:off x="2643188" y="698501"/>
              <a:ext cx="65088" cy="635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1" name="Oval 89"/>
            <p:cNvSpPr>
              <a:spLocks noChangeArrowheads="1"/>
            </p:cNvSpPr>
            <p:nvPr/>
          </p:nvSpPr>
          <p:spPr bwMode="auto">
            <a:xfrm>
              <a:off x="2747963" y="698501"/>
              <a:ext cx="65088" cy="635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2" name="Oval 90"/>
            <p:cNvSpPr>
              <a:spLocks noChangeArrowheads="1"/>
            </p:cNvSpPr>
            <p:nvPr/>
          </p:nvSpPr>
          <p:spPr bwMode="auto">
            <a:xfrm>
              <a:off x="2852738" y="698501"/>
              <a:ext cx="65088" cy="635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3" name="Oval 91"/>
            <p:cNvSpPr>
              <a:spLocks noChangeArrowheads="1"/>
            </p:cNvSpPr>
            <p:nvPr/>
          </p:nvSpPr>
          <p:spPr bwMode="auto">
            <a:xfrm>
              <a:off x="2955925" y="698501"/>
              <a:ext cx="65088" cy="635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4" name="Oval 92"/>
            <p:cNvSpPr>
              <a:spLocks noChangeArrowheads="1"/>
            </p:cNvSpPr>
            <p:nvPr/>
          </p:nvSpPr>
          <p:spPr bwMode="auto">
            <a:xfrm>
              <a:off x="3060700" y="698501"/>
              <a:ext cx="65088" cy="635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5" name="Oval 93"/>
            <p:cNvSpPr>
              <a:spLocks noChangeArrowheads="1"/>
            </p:cNvSpPr>
            <p:nvPr/>
          </p:nvSpPr>
          <p:spPr bwMode="auto">
            <a:xfrm>
              <a:off x="3165475" y="698501"/>
              <a:ext cx="65088" cy="635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6" name="Oval 94"/>
            <p:cNvSpPr>
              <a:spLocks noChangeArrowheads="1"/>
            </p:cNvSpPr>
            <p:nvPr/>
          </p:nvSpPr>
          <p:spPr bwMode="auto">
            <a:xfrm>
              <a:off x="3268663" y="698501"/>
              <a:ext cx="65088" cy="635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7" name="Oval 95"/>
            <p:cNvSpPr>
              <a:spLocks noChangeArrowheads="1"/>
            </p:cNvSpPr>
            <p:nvPr/>
          </p:nvSpPr>
          <p:spPr bwMode="auto">
            <a:xfrm>
              <a:off x="3373438" y="698501"/>
              <a:ext cx="65088" cy="635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8" name="Oval 96"/>
            <p:cNvSpPr>
              <a:spLocks noChangeArrowheads="1"/>
            </p:cNvSpPr>
            <p:nvPr/>
          </p:nvSpPr>
          <p:spPr bwMode="auto">
            <a:xfrm>
              <a:off x="3478213" y="698501"/>
              <a:ext cx="65088" cy="635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9" name="Oval 97"/>
            <p:cNvSpPr>
              <a:spLocks noChangeArrowheads="1"/>
            </p:cNvSpPr>
            <p:nvPr/>
          </p:nvSpPr>
          <p:spPr bwMode="auto">
            <a:xfrm>
              <a:off x="3581400" y="698501"/>
              <a:ext cx="65088" cy="635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0" name="Oval 98"/>
            <p:cNvSpPr>
              <a:spLocks noChangeArrowheads="1"/>
            </p:cNvSpPr>
            <p:nvPr/>
          </p:nvSpPr>
          <p:spPr bwMode="auto">
            <a:xfrm>
              <a:off x="2019300" y="7937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1" name="Oval 99"/>
            <p:cNvSpPr>
              <a:spLocks noChangeArrowheads="1"/>
            </p:cNvSpPr>
            <p:nvPr/>
          </p:nvSpPr>
          <p:spPr bwMode="auto">
            <a:xfrm>
              <a:off x="2122488" y="7937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2" name="Oval 100"/>
            <p:cNvSpPr>
              <a:spLocks noChangeArrowheads="1"/>
            </p:cNvSpPr>
            <p:nvPr/>
          </p:nvSpPr>
          <p:spPr bwMode="auto">
            <a:xfrm>
              <a:off x="2227263" y="7937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3" name="Oval 101"/>
            <p:cNvSpPr>
              <a:spLocks noChangeArrowheads="1"/>
            </p:cNvSpPr>
            <p:nvPr/>
          </p:nvSpPr>
          <p:spPr bwMode="auto">
            <a:xfrm>
              <a:off x="2332038" y="7937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4" name="Oval 102"/>
            <p:cNvSpPr>
              <a:spLocks noChangeArrowheads="1"/>
            </p:cNvSpPr>
            <p:nvPr/>
          </p:nvSpPr>
          <p:spPr bwMode="auto">
            <a:xfrm>
              <a:off x="2435225" y="7937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5" name="Oval 103"/>
            <p:cNvSpPr>
              <a:spLocks noChangeArrowheads="1"/>
            </p:cNvSpPr>
            <p:nvPr/>
          </p:nvSpPr>
          <p:spPr bwMode="auto">
            <a:xfrm>
              <a:off x="2540000" y="7937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6" name="Oval 104"/>
            <p:cNvSpPr>
              <a:spLocks noChangeArrowheads="1"/>
            </p:cNvSpPr>
            <p:nvPr/>
          </p:nvSpPr>
          <p:spPr bwMode="auto">
            <a:xfrm>
              <a:off x="2643188" y="7937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7" name="Oval 105"/>
            <p:cNvSpPr>
              <a:spLocks noChangeArrowheads="1"/>
            </p:cNvSpPr>
            <p:nvPr/>
          </p:nvSpPr>
          <p:spPr bwMode="auto">
            <a:xfrm>
              <a:off x="2747963" y="7937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8" name="Oval 106"/>
            <p:cNvSpPr>
              <a:spLocks noChangeArrowheads="1"/>
            </p:cNvSpPr>
            <p:nvPr/>
          </p:nvSpPr>
          <p:spPr bwMode="auto">
            <a:xfrm>
              <a:off x="2852738" y="7937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9" name="Oval 107"/>
            <p:cNvSpPr>
              <a:spLocks noChangeArrowheads="1"/>
            </p:cNvSpPr>
            <p:nvPr/>
          </p:nvSpPr>
          <p:spPr bwMode="auto">
            <a:xfrm>
              <a:off x="2955925" y="7937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0" name="Oval 108"/>
            <p:cNvSpPr>
              <a:spLocks noChangeArrowheads="1"/>
            </p:cNvSpPr>
            <p:nvPr/>
          </p:nvSpPr>
          <p:spPr bwMode="auto">
            <a:xfrm>
              <a:off x="3060700" y="7937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1" name="Oval 109"/>
            <p:cNvSpPr>
              <a:spLocks noChangeArrowheads="1"/>
            </p:cNvSpPr>
            <p:nvPr/>
          </p:nvSpPr>
          <p:spPr bwMode="auto">
            <a:xfrm>
              <a:off x="3165475" y="7937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2" name="Oval 110"/>
            <p:cNvSpPr>
              <a:spLocks noChangeArrowheads="1"/>
            </p:cNvSpPr>
            <p:nvPr/>
          </p:nvSpPr>
          <p:spPr bwMode="auto">
            <a:xfrm>
              <a:off x="3268663" y="7937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3" name="Oval 111"/>
            <p:cNvSpPr>
              <a:spLocks noChangeArrowheads="1"/>
            </p:cNvSpPr>
            <p:nvPr/>
          </p:nvSpPr>
          <p:spPr bwMode="auto">
            <a:xfrm>
              <a:off x="3373438" y="7937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4" name="Oval 112"/>
            <p:cNvSpPr>
              <a:spLocks noChangeArrowheads="1"/>
            </p:cNvSpPr>
            <p:nvPr/>
          </p:nvSpPr>
          <p:spPr bwMode="auto">
            <a:xfrm>
              <a:off x="3478213" y="7937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5" name="Oval 113"/>
            <p:cNvSpPr>
              <a:spLocks noChangeArrowheads="1"/>
            </p:cNvSpPr>
            <p:nvPr/>
          </p:nvSpPr>
          <p:spPr bwMode="auto">
            <a:xfrm>
              <a:off x="3581400" y="7937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" name="Oval 114"/>
            <p:cNvSpPr>
              <a:spLocks noChangeArrowheads="1"/>
            </p:cNvSpPr>
            <p:nvPr/>
          </p:nvSpPr>
          <p:spPr bwMode="auto">
            <a:xfrm>
              <a:off x="2019300" y="887413"/>
              <a:ext cx="65088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7" name="Oval 115"/>
            <p:cNvSpPr>
              <a:spLocks noChangeArrowheads="1"/>
            </p:cNvSpPr>
            <p:nvPr/>
          </p:nvSpPr>
          <p:spPr bwMode="auto">
            <a:xfrm>
              <a:off x="2122488" y="887413"/>
              <a:ext cx="65088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8" name="Oval 116"/>
            <p:cNvSpPr>
              <a:spLocks noChangeArrowheads="1"/>
            </p:cNvSpPr>
            <p:nvPr/>
          </p:nvSpPr>
          <p:spPr bwMode="auto">
            <a:xfrm>
              <a:off x="2227263" y="887413"/>
              <a:ext cx="65088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9" name="Oval 117"/>
            <p:cNvSpPr>
              <a:spLocks noChangeArrowheads="1"/>
            </p:cNvSpPr>
            <p:nvPr/>
          </p:nvSpPr>
          <p:spPr bwMode="auto">
            <a:xfrm>
              <a:off x="2332038" y="887413"/>
              <a:ext cx="65088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0" name="Oval 118"/>
            <p:cNvSpPr>
              <a:spLocks noChangeArrowheads="1"/>
            </p:cNvSpPr>
            <p:nvPr/>
          </p:nvSpPr>
          <p:spPr bwMode="auto">
            <a:xfrm>
              <a:off x="2435225" y="887413"/>
              <a:ext cx="65088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1" name="Oval 119"/>
            <p:cNvSpPr>
              <a:spLocks noChangeArrowheads="1"/>
            </p:cNvSpPr>
            <p:nvPr/>
          </p:nvSpPr>
          <p:spPr bwMode="auto">
            <a:xfrm>
              <a:off x="2540000" y="887413"/>
              <a:ext cx="65088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2" name="Oval 120"/>
            <p:cNvSpPr>
              <a:spLocks noChangeArrowheads="1"/>
            </p:cNvSpPr>
            <p:nvPr/>
          </p:nvSpPr>
          <p:spPr bwMode="auto">
            <a:xfrm>
              <a:off x="2643188" y="887413"/>
              <a:ext cx="65088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3" name="Oval 121"/>
            <p:cNvSpPr>
              <a:spLocks noChangeArrowheads="1"/>
            </p:cNvSpPr>
            <p:nvPr/>
          </p:nvSpPr>
          <p:spPr bwMode="auto">
            <a:xfrm>
              <a:off x="2747963" y="887413"/>
              <a:ext cx="65088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4" name="Oval 122"/>
            <p:cNvSpPr>
              <a:spLocks noChangeArrowheads="1"/>
            </p:cNvSpPr>
            <p:nvPr/>
          </p:nvSpPr>
          <p:spPr bwMode="auto">
            <a:xfrm>
              <a:off x="2852738" y="887413"/>
              <a:ext cx="65088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5" name="Oval 123"/>
            <p:cNvSpPr>
              <a:spLocks noChangeArrowheads="1"/>
            </p:cNvSpPr>
            <p:nvPr/>
          </p:nvSpPr>
          <p:spPr bwMode="auto">
            <a:xfrm>
              <a:off x="2955925" y="887413"/>
              <a:ext cx="65088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6" name="Oval 124"/>
            <p:cNvSpPr>
              <a:spLocks noChangeArrowheads="1"/>
            </p:cNvSpPr>
            <p:nvPr/>
          </p:nvSpPr>
          <p:spPr bwMode="auto">
            <a:xfrm>
              <a:off x="3060700" y="887413"/>
              <a:ext cx="65088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7" name="Oval 125"/>
            <p:cNvSpPr>
              <a:spLocks noChangeArrowheads="1"/>
            </p:cNvSpPr>
            <p:nvPr/>
          </p:nvSpPr>
          <p:spPr bwMode="auto">
            <a:xfrm>
              <a:off x="3165475" y="887413"/>
              <a:ext cx="65088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8" name="Oval 126"/>
            <p:cNvSpPr>
              <a:spLocks noChangeArrowheads="1"/>
            </p:cNvSpPr>
            <p:nvPr/>
          </p:nvSpPr>
          <p:spPr bwMode="auto">
            <a:xfrm>
              <a:off x="3268663" y="887413"/>
              <a:ext cx="65088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9" name="Oval 127"/>
            <p:cNvSpPr>
              <a:spLocks noChangeArrowheads="1"/>
            </p:cNvSpPr>
            <p:nvPr/>
          </p:nvSpPr>
          <p:spPr bwMode="auto">
            <a:xfrm>
              <a:off x="3373438" y="887413"/>
              <a:ext cx="65088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0" name="Oval 128"/>
            <p:cNvSpPr>
              <a:spLocks noChangeArrowheads="1"/>
            </p:cNvSpPr>
            <p:nvPr/>
          </p:nvSpPr>
          <p:spPr bwMode="auto">
            <a:xfrm>
              <a:off x="3478213" y="887413"/>
              <a:ext cx="65088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1" name="Oval 129"/>
            <p:cNvSpPr>
              <a:spLocks noChangeArrowheads="1"/>
            </p:cNvSpPr>
            <p:nvPr/>
          </p:nvSpPr>
          <p:spPr bwMode="auto">
            <a:xfrm>
              <a:off x="3581400" y="887413"/>
              <a:ext cx="65088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2" name="Oval 130"/>
            <p:cNvSpPr>
              <a:spLocks noChangeArrowheads="1"/>
            </p:cNvSpPr>
            <p:nvPr/>
          </p:nvSpPr>
          <p:spPr bwMode="auto">
            <a:xfrm>
              <a:off x="2019300" y="9842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3" name="Oval 131"/>
            <p:cNvSpPr>
              <a:spLocks noChangeArrowheads="1"/>
            </p:cNvSpPr>
            <p:nvPr/>
          </p:nvSpPr>
          <p:spPr bwMode="auto">
            <a:xfrm>
              <a:off x="2122488" y="9842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4" name="Oval 132"/>
            <p:cNvSpPr>
              <a:spLocks noChangeArrowheads="1"/>
            </p:cNvSpPr>
            <p:nvPr/>
          </p:nvSpPr>
          <p:spPr bwMode="auto">
            <a:xfrm>
              <a:off x="2227263" y="9842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5" name="Oval 133"/>
            <p:cNvSpPr>
              <a:spLocks noChangeArrowheads="1"/>
            </p:cNvSpPr>
            <p:nvPr/>
          </p:nvSpPr>
          <p:spPr bwMode="auto">
            <a:xfrm>
              <a:off x="2332038" y="9842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6" name="Oval 134"/>
            <p:cNvSpPr>
              <a:spLocks noChangeArrowheads="1"/>
            </p:cNvSpPr>
            <p:nvPr/>
          </p:nvSpPr>
          <p:spPr bwMode="auto">
            <a:xfrm>
              <a:off x="2435225" y="9842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" name="Oval 135"/>
            <p:cNvSpPr>
              <a:spLocks noChangeArrowheads="1"/>
            </p:cNvSpPr>
            <p:nvPr/>
          </p:nvSpPr>
          <p:spPr bwMode="auto">
            <a:xfrm>
              <a:off x="2540000" y="9842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8" name="Oval 136"/>
            <p:cNvSpPr>
              <a:spLocks noChangeArrowheads="1"/>
            </p:cNvSpPr>
            <p:nvPr/>
          </p:nvSpPr>
          <p:spPr bwMode="auto">
            <a:xfrm>
              <a:off x="2643188" y="9842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9" name="Oval 137"/>
            <p:cNvSpPr>
              <a:spLocks noChangeArrowheads="1"/>
            </p:cNvSpPr>
            <p:nvPr/>
          </p:nvSpPr>
          <p:spPr bwMode="auto">
            <a:xfrm>
              <a:off x="2747963" y="9842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0" name="Oval 138"/>
            <p:cNvSpPr>
              <a:spLocks noChangeArrowheads="1"/>
            </p:cNvSpPr>
            <p:nvPr/>
          </p:nvSpPr>
          <p:spPr bwMode="auto">
            <a:xfrm>
              <a:off x="2852738" y="9842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1" name="Oval 139"/>
            <p:cNvSpPr>
              <a:spLocks noChangeArrowheads="1"/>
            </p:cNvSpPr>
            <p:nvPr/>
          </p:nvSpPr>
          <p:spPr bwMode="auto">
            <a:xfrm>
              <a:off x="2955925" y="9842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2" name="Oval 140"/>
            <p:cNvSpPr>
              <a:spLocks noChangeArrowheads="1"/>
            </p:cNvSpPr>
            <p:nvPr/>
          </p:nvSpPr>
          <p:spPr bwMode="auto">
            <a:xfrm>
              <a:off x="3060700" y="9842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3" name="Oval 141"/>
            <p:cNvSpPr>
              <a:spLocks noChangeArrowheads="1"/>
            </p:cNvSpPr>
            <p:nvPr/>
          </p:nvSpPr>
          <p:spPr bwMode="auto">
            <a:xfrm>
              <a:off x="3165475" y="9842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4" name="Oval 142"/>
            <p:cNvSpPr>
              <a:spLocks noChangeArrowheads="1"/>
            </p:cNvSpPr>
            <p:nvPr/>
          </p:nvSpPr>
          <p:spPr bwMode="auto">
            <a:xfrm>
              <a:off x="3268663" y="9842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5" name="Oval 143"/>
            <p:cNvSpPr>
              <a:spLocks noChangeArrowheads="1"/>
            </p:cNvSpPr>
            <p:nvPr/>
          </p:nvSpPr>
          <p:spPr bwMode="auto">
            <a:xfrm>
              <a:off x="3373438" y="9842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6" name="Oval 144"/>
            <p:cNvSpPr>
              <a:spLocks noChangeArrowheads="1"/>
            </p:cNvSpPr>
            <p:nvPr/>
          </p:nvSpPr>
          <p:spPr bwMode="auto">
            <a:xfrm>
              <a:off x="3478213" y="9842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7" name="Oval 145"/>
            <p:cNvSpPr>
              <a:spLocks noChangeArrowheads="1"/>
            </p:cNvSpPr>
            <p:nvPr/>
          </p:nvSpPr>
          <p:spPr bwMode="auto">
            <a:xfrm>
              <a:off x="3581400" y="9842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8" name="Oval 146"/>
            <p:cNvSpPr>
              <a:spLocks noChangeArrowheads="1"/>
            </p:cNvSpPr>
            <p:nvPr/>
          </p:nvSpPr>
          <p:spPr bwMode="auto">
            <a:xfrm>
              <a:off x="2019300" y="10795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9" name="Oval 147"/>
            <p:cNvSpPr>
              <a:spLocks noChangeArrowheads="1"/>
            </p:cNvSpPr>
            <p:nvPr/>
          </p:nvSpPr>
          <p:spPr bwMode="auto">
            <a:xfrm>
              <a:off x="2122488" y="10795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0" name="Oval 148"/>
            <p:cNvSpPr>
              <a:spLocks noChangeArrowheads="1"/>
            </p:cNvSpPr>
            <p:nvPr/>
          </p:nvSpPr>
          <p:spPr bwMode="auto">
            <a:xfrm>
              <a:off x="2227263" y="10795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1" name="Oval 149"/>
            <p:cNvSpPr>
              <a:spLocks noChangeArrowheads="1"/>
            </p:cNvSpPr>
            <p:nvPr/>
          </p:nvSpPr>
          <p:spPr bwMode="auto">
            <a:xfrm>
              <a:off x="2332038" y="10795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2" name="Oval 150"/>
            <p:cNvSpPr>
              <a:spLocks noChangeArrowheads="1"/>
            </p:cNvSpPr>
            <p:nvPr/>
          </p:nvSpPr>
          <p:spPr bwMode="auto">
            <a:xfrm>
              <a:off x="2435225" y="10795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3" name="Oval 151"/>
            <p:cNvSpPr>
              <a:spLocks noChangeArrowheads="1"/>
            </p:cNvSpPr>
            <p:nvPr/>
          </p:nvSpPr>
          <p:spPr bwMode="auto">
            <a:xfrm>
              <a:off x="2540000" y="10795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4" name="Oval 152"/>
            <p:cNvSpPr>
              <a:spLocks noChangeArrowheads="1"/>
            </p:cNvSpPr>
            <p:nvPr/>
          </p:nvSpPr>
          <p:spPr bwMode="auto">
            <a:xfrm>
              <a:off x="2643188" y="10795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5" name="Oval 153"/>
            <p:cNvSpPr>
              <a:spLocks noChangeArrowheads="1"/>
            </p:cNvSpPr>
            <p:nvPr/>
          </p:nvSpPr>
          <p:spPr bwMode="auto">
            <a:xfrm>
              <a:off x="2747963" y="10795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6" name="Oval 154"/>
            <p:cNvSpPr>
              <a:spLocks noChangeArrowheads="1"/>
            </p:cNvSpPr>
            <p:nvPr/>
          </p:nvSpPr>
          <p:spPr bwMode="auto">
            <a:xfrm>
              <a:off x="2852738" y="10795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7" name="Oval 155"/>
            <p:cNvSpPr>
              <a:spLocks noChangeArrowheads="1"/>
            </p:cNvSpPr>
            <p:nvPr/>
          </p:nvSpPr>
          <p:spPr bwMode="auto">
            <a:xfrm>
              <a:off x="2955925" y="10795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8" name="Oval 156"/>
            <p:cNvSpPr>
              <a:spLocks noChangeArrowheads="1"/>
            </p:cNvSpPr>
            <p:nvPr/>
          </p:nvSpPr>
          <p:spPr bwMode="auto">
            <a:xfrm>
              <a:off x="3060700" y="10795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9" name="Oval 157"/>
            <p:cNvSpPr>
              <a:spLocks noChangeArrowheads="1"/>
            </p:cNvSpPr>
            <p:nvPr/>
          </p:nvSpPr>
          <p:spPr bwMode="auto">
            <a:xfrm>
              <a:off x="3165475" y="10795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0" name="Oval 158"/>
            <p:cNvSpPr>
              <a:spLocks noChangeArrowheads="1"/>
            </p:cNvSpPr>
            <p:nvPr/>
          </p:nvSpPr>
          <p:spPr bwMode="auto">
            <a:xfrm>
              <a:off x="3268663" y="10795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1" name="Oval 159"/>
            <p:cNvSpPr>
              <a:spLocks noChangeArrowheads="1"/>
            </p:cNvSpPr>
            <p:nvPr/>
          </p:nvSpPr>
          <p:spPr bwMode="auto">
            <a:xfrm>
              <a:off x="3373438" y="10795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2" name="Oval 160"/>
            <p:cNvSpPr>
              <a:spLocks noChangeArrowheads="1"/>
            </p:cNvSpPr>
            <p:nvPr/>
          </p:nvSpPr>
          <p:spPr bwMode="auto">
            <a:xfrm>
              <a:off x="3478213" y="10795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3" name="Oval 161"/>
            <p:cNvSpPr>
              <a:spLocks noChangeArrowheads="1"/>
            </p:cNvSpPr>
            <p:nvPr/>
          </p:nvSpPr>
          <p:spPr bwMode="auto">
            <a:xfrm>
              <a:off x="3581400" y="10795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4" name="Oval 162"/>
            <p:cNvSpPr>
              <a:spLocks noChangeArrowheads="1"/>
            </p:cNvSpPr>
            <p:nvPr/>
          </p:nvSpPr>
          <p:spPr bwMode="auto">
            <a:xfrm>
              <a:off x="2019300" y="1173163"/>
              <a:ext cx="65088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5" name="Oval 163"/>
            <p:cNvSpPr>
              <a:spLocks noChangeArrowheads="1"/>
            </p:cNvSpPr>
            <p:nvPr/>
          </p:nvSpPr>
          <p:spPr bwMode="auto">
            <a:xfrm>
              <a:off x="2122488" y="1173163"/>
              <a:ext cx="65088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6" name="Oval 164"/>
            <p:cNvSpPr>
              <a:spLocks noChangeArrowheads="1"/>
            </p:cNvSpPr>
            <p:nvPr/>
          </p:nvSpPr>
          <p:spPr bwMode="auto">
            <a:xfrm>
              <a:off x="2227263" y="1173163"/>
              <a:ext cx="65088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7" name="Oval 165"/>
            <p:cNvSpPr>
              <a:spLocks noChangeArrowheads="1"/>
            </p:cNvSpPr>
            <p:nvPr/>
          </p:nvSpPr>
          <p:spPr bwMode="auto">
            <a:xfrm>
              <a:off x="2332038" y="1173163"/>
              <a:ext cx="65088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8" name="Oval 166"/>
            <p:cNvSpPr>
              <a:spLocks noChangeArrowheads="1"/>
            </p:cNvSpPr>
            <p:nvPr/>
          </p:nvSpPr>
          <p:spPr bwMode="auto">
            <a:xfrm>
              <a:off x="2435225" y="1173163"/>
              <a:ext cx="65088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9" name="Oval 167"/>
            <p:cNvSpPr>
              <a:spLocks noChangeArrowheads="1"/>
            </p:cNvSpPr>
            <p:nvPr/>
          </p:nvSpPr>
          <p:spPr bwMode="auto">
            <a:xfrm>
              <a:off x="2540000" y="1173163"/>
              <a:ext cx="65088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0" name="Oval 168"/>
            <p:cNvSpPr>
              <a:spLocks noChangeArrowheads="1"/>
            </p:cNvSpPr>
            <p:nvPr/>
          </p:nvSpPr>
          <p:spPr bwMode="auto">
            <a:xfrm>
              <a:off x="2643188" y="1173163"/>
              <a:ext cx="65088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1" name="Oval 169"/>
            <p:cNvSpPr>
              <a:spLocks noChangeArrowheads="1"/>
            </p:cNvSpPr>
            <p:nvPr/>
          </p:nvSpPr>
          <p:spPr bwMode="auto">
            <a:xfrm>
              <a:off x="2747963" y="1173163"/>
              <a:ext cx="65088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2" name="Oval 170"/>
            <p:cNvSpPr>
              <a:spLocks noChangeArrowheads="1"/>
            </p:cNvSpPr>
            <p:nvPr/>
          </p:nvSpPr>
          <p:spPr bwMode="auto">
            <a:xfrm>
              <a:off x="2852738" y="1173163"/>
              <a:ext cx="65088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3" name="Oval 171"/>
            <p:cNvSpPr>
              <a:spLocks noChangeArrowheads="1"/>
            </p:cNvSpPr>
            <p:nvPr/>
          </p:nvSpPr>
          <p:spPr bwMode="auto">
            <a:xfrm>
              <a:off x="2955925" y="1173163"/>
              <a:ext cx="65088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4" name="Oval 172"/>
            <p:cNvSpPr>
              <a:spLocks noChangeArrowheads="1"/>
            </p:cNvSpPr>
            <p:nvPr/>
          </p:nvSpPr>
          <p:spPr bwMode="auto">
            <a:xfrm>
              <a:off x="3060700" y="1173163"/>
              <a:ext cx="65088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5" name="Oval 173"/>
            <p:cNvSpPr>
              <a:spLocks noChangeArrowheads="1"/>
            </p:cNvSpPr>
            <p:nvPr/>
          </p:nvSpPr>
          <p:spPr bwMode="auto">
            <a:xfrm>
              <a:off x="3165475" y="1173163"/>
              <a:ext cx="65088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6" name="Oval 174"/>
            <p:cNvSpPr>
              <a:spLocks noChangeArrowheads="1"/>
            </p:cNvSpPr>
            <p:nvPr/>
          </p:nvSpPr>
          <p:spPr bwMode="auto">
            <a:xfrm>
              <a:off x="3268663" y="1173163"/>
              <a:ext cx="65088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7" name="Oval 175"/>
            <p:cNvSpPr>
              <a:spLocks noChangeArrowheads="1"/>
            </p:cNvSpPr>
            <p:nvPr/>
          </p:nvSpPr>
          <p:spPr bwMode="auto">
            <a:xfrm>
              <a:off x="3373438" y="1173163"/>
              <a:ext cx="65088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8" name="Oval 176"/>
            <p:cNvSpPr>
              <a:spLocks noChangeArrowheads="1"/>
            </p:cNvSpPr>
            <p:nvPr/>
          </p:nvSpPr>
          <p:spPr bwMode="auto">
            <a:xfrm>
              <a:off x="3478213" y="1173163"/>
              <a:ext cx="65088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9" name="Oval 177"/>
            <p:cNvSpPr>
              <a:spLocks noChangeArrowheads="1"/>
            </p:cNvSpPr>
            <p:nvPr/>
          </p:nvSpPr>
          <p:spPr bwMode="auto">
            <a:xfrm>
              <a:off x="3581400" y="1173163"/>
              <a:ext cx="65088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0" name="Oval 178"/>
            <p:cNvSpPr>
              <a:spLocks noChangeArrowheads="1"/>
            </p:cNvSpPr>
            <p:nvPr/>
          </p:nvSpPr>
          <p:spPr bwMode="auto">
            <a:xfrm>
              <a:off x="2019300" y="12700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1" name="Oval 179"/>
            <p:cNvSpPr>
              <a:spLocks noChangeArrowheads="1"/>
            </p:cNvSpPr>
            <p:nvPr/>
          </p:nvSpPr>
          <p:spPr bwMode="auto">
            <a:xfrm>
              <a:off x="2122488" y="12700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2" name="Oval 180"/>
            <p:cNvSpPr>
              <a:spLocks noChangeArrowheads="1"/>
            </p:cNvSpPr>
            <p:nvPr/>
          </p:nvSpPr>
          <p:spPr bwMode="auto">
            <a:xfrm>
              <a:off x="2227263" y="12700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3" name="Oval 181"/>
            <p:cNvSpPr>
              <a:spLocks noChangeArrowheads="1"/>
            </p:cNvSpPr>
            <p:nvPr/>
          </p:nvSpPr>
          <p:spPr bwMode="auto">
            <a:xfrm>
              <a:off x="2332038" y="12700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4" name="Oval 182"/>
            <p:cNvSpPr>
              <a:spLocks noChangeArrowheads="1"/>
            </p:cNvSpPr>
            <p:nvPr/>
          </p:nvSpPr>
          <p:spPr bwMode="auto">
            <a:xfrm>
              <a:off x="2435225" y="12700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5" name="Oval 183"/>
            <p:cNvSpPr>
              <a:spLocks noChangeArrowheads="1"/>
            </p:cNvSpPr>
            <p:nvPr/>
          </p:nvSpPr>
          <p:spPr bwMode="auto">
            <a:xfrm>
              <a:off x="2540000" y="12700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6" name="Oval 184"/>
            <p:cNvSpPr>
              <a:spLocks noChangeArrowheads="1"/>
            </p:cNvSpPr>
            <p:nvPr/>
          </p:nvSpPr>
          <p:spPr bwMode="auto">
            <a:xfrm>
              <a:off x="2643188" y="12700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7" name="Oval 185"/>
            <p:cNvSpPr>
              <a:spLocks noChangeArrowheads="1"/>
            </p:cNvSpPr>
            <p:nvPr/>
          </p:nvSpPr>
          <p:spPr bwMode="auto">
            <a:xfrm>
              <a:off x="2747963" y="12700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8" name="Oval 186"/>
            <p:cNvSpPr>
              <a:spLocks noChangeArrowheads="1"/>
            </p:cNvSpPr>
            <p:nvPr/>
          </p:nvSpPr>
          <p:spPr bwMode="auto">
            <a:xfrm>
              <a:off x="2852738" y="12700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9" name="Oval 187"/>
            <p:cNvSpPr>
              <a:spLocks noChangeArrowheads="1"/>
            </p:cNvSpPr>
            <p:nvPr/>
          </p:nvSpPr>
          <p:spPr bwMode="auto">
            <a:xfrm>
              <a:off x="2955925" y="12700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0" name="Oval 188"/>
            <p:cNvSpPr>
              <a:spLocks noChangeArrowheads="1"/>
            </p:cNvSpPr>
            <p:nvPr/>
          </p:nvSpPr>
          <p:spPr bwMode="auto">
            <a:xfrm>
              <a:off x="3060700" y="12700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1" name="Oval 189"/>
            <p:cNvSpPr>
              <a:spLocks noChangeArrowheads="1"/>
            </p:cNvSpPr>
            <p:nvPr/>
          </p:nvSpPr>
          <p:spPr bwMode="auto">
            <a:xfrm>
              <a:off x="3165475" y="12700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2" name="Oval 190"/>
            <p:cNvSpPr>
              <a:spLocks noChangeArrowheads="1"/>
            </p:cNvSpPr>
            <p:nvPr/>
          </p:nvSpPr>
          <p:spPr bwMode="auto">
            <a:xfrm>
              <a:off x="3268663" y="12700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3" name="Oval 191"/>
            <p:cNvSpPr>
              <a:spLocks noChangeArrowheads="1"/>
            </p:cNvSpPr>
            <p:nvPr/>
          </p:nvSpPr>
          <p:spPr bwMode="auto">
            <a:xfrm>
              <a:off x="3373438" y="12700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4" name="Oval 192"/>
            <p:cNvSpPr>
              <a:spLocks noChangeArrowheads="1"/>
            </p:cNvSpPr>
            <p:nvPr/>
          </p:nvSpPr>
          <p:spPr bwMode="auto">
            <a:xfrm>
              <a:off x="3478213" y="12700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5" name="Oval 193"/>
            <p:cNvSpPr>
              <a:spLocks noChangeArrowheads="1"/>
            </p:cNvSpPr>
            <p:nvPr/>
          </p:nvSpPr>
          <p:spPr bwMode="auto">
            <a:xfrm>
              <a:off x="3581400" y="12700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6" name="Oval 194"/>
            <p:cNvSpPr>
              <a:spLocks noChangeArrowheads="1"/>
            </p:cNvSpPr>
            <p:nvPr/>
          </p:nvSpPr>
          <p:spPr bwMode="auto">
            <a:xfrm>
              <a:off x="2019300" y="13652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7" name="Oval 195"/>
            <p:cNvSpPr>
              <a:spLocks noChangeArrowheads="1"/>
            </p:cNvSpPr>
            <p:nvPr/>
          </p:nvSpPr>
          <p:spPr bwMode="auto">
            <a:xfrm>
              <a:off x="2122488" y="13652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8" name="Oval 196"/>
            <p:cNvSpPr>
              <a:spLocks noChangeArrowheads="1"/>
            </p:cNvSpPr>
            <p:nvPr/>
          </p:nvSpPr>
          <p:spPr bwMode="auto">
            <a:xfrm>
              <a:off x="2227263" y="13652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9" name="Oval 197"/>
            <p:cNvSpPr>
              <a:spLocks noChangeArrowheads="1"/>
            </p:cNvSpPr>
            <p:nvPr/>
          </p:nvSpPr>
          <p:spPr bwMode="auto">
            <a:xfrm>
              <a:off x="2332038" y="13652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0" name="Oval 198"/>
            <p:cNvSpPr>
              <a:spLocks noChangeArrowheads="1"/>
            </p:cNvSpPr>
            <p:nvPr/>
          </p:nvSpPr>
          <p:spPr bwMode="auto">
            <a:xfrm>
              <a:off x="2435225" y="13652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1" name="Oval 199"/>
            <p:cNvSpPr>
              <a:spLocks noChangeArrowheads="1"/>
            </p:cNvSpPr>
            <p:nvPr/>
          </p:nvSpPr>
          <p:spPr bwMode="auto">
            <a:xfrm>
              <a:off x="2540000" y="13652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2" name="Oval 200"/>
            <p:cNvSpPr>
              <a:spLocks noChangeArrowheads="1"/>
            </p:cNvSpPr>
            <p:nvPr/>
          </p:nvSpPr>
          <p:spPr bwMode="auto">
            <a:xfrm>
              <a:off x="2643188" y="13652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3" name="Oval 201"/>
            <p:cNvSpPr>
              <a:spLocks noChangeArrowheads="1"/>
            </p:cNvSpPr>
            <p:nvPr/>
          </p:nvSpPr>
          <p:spPr bwMode="auto">
            <a:xfrm>
              <a:off x="2747963" y="13652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4" name="Oval 202"/>
            <p:cNvSpPr>
              <a:spLocks noChangeArrowheads="1"/>
            </p:cNvSpPr>
            <p:nvPr/>
          </p:nvSpPr>
          <p:spPr bwMode="auto">
            <a:xfrm>
              <a:off x="2852738" y="13652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5" name="Oval 203"/>
            <p:cNvSpPr>
              <a:spLocks noChangeArrowheads="1"/>
            </p:cNvSpPr>
            <p:nvPr/>
          </p:nvSpPr>
          <p:spPr bwMode="auto">
            <a:xfrm>
              <a:off x="2955925" y="13652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6" name="Oval 204"/>
            <p:cNvSpPr>
              <a:spLocks noChangeArrowheads="1"/>
            </p:cNvSpPr>
            <p:nvPr/>
          </p:nvSpPr>
          <p:spPr bwMode="auto">
            <a:xfrm>
              <a:off x="3060700" y="13652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7" name="Oval 205"/>
            <p:cNvSpPr>
              <a:spLocks noChangeArrowheads="1"/>
            </p:cNvSpPr>
            <p:nvPr/>
          </p:nvSpPr>
          <p:spPr bwMode="auto">
            <a:xfrm>
              <a:off x="3165475" y="13652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8" name="Oval 206"/>
            <p:cNvSpPr>
              <a:spLocks noChangeArrowheads="1"/>
            </p:cNvSpPr>
            <p:nvPr/>
          </p:nvSpPr>
          <p:spPr bwMode="auto">
            <a:xfrm>
              <a:off x="3268663" y="13652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9" name="Oval 207"/>
            <p:cNvSpPr>
              <a:spLocks noChangeArrowheads="1"/>
            </p:cNvSpPr>
            <p:nvPr/>
          </p:nvSpPr>
          <p:spPr bwMode="auto">
            <a:xfrm>
              <a:off x="3373438" y="13652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0" name="Oval 208"/>
            <p:cNvSpPr>
              <a:spLocks noChangeArrowheads="1"/>
            </p:cNvSpPr>
            <p:nvPr/>
          </p:nvSpPr>
          <p:spPr bwMode="auto">
            <a:xfrm>
              <a:off x="3478213" y="13652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1" name="Oval 209"/>
            <p:cNvSpPr>
              <a:spLocks noChangeArrowheads="1"/>
            </p:cNvSpPr>
            <p:nvPr/>
          </p:nvSpPr>
          <p:spPr bwMode="auto">
            <a:xfrm>
              <a:off x="3581400" y="13652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2" name="Oval 210"/>
            <p:cNvSpPr>
              <a:spLocks noChangeArrowheads="1"/>
            </p:cNvSpPr>
            <p:nvPr/>
          </p:nvSpPr>
          <p:spPr bwMode="auto">
            <a:xfrm>
              <a:off x="2019300" y="1458913"/>
              <a:ext cx="65088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3" name="Oval 211"/>
            <p:cNvSpPr>
              <a:spLocks noChangeArrowheads="1"/>
            </p:cNvSpPr>
            <p:nvPr/>
          </p:nvSpPr>
          <p:spPr bwMode="auto">
            <a:xfrm>
              <a:off x="2122488" y="1458913"/>
              <a:ext cx="65088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4" name="Oval 212"/>
            <p:cNvSpPr>
              <a:spLocks noChangeArrowheads="1"/>
            </p:cNvSpPr>
            <p:nvPr/>
          </p:nvSpPr>
          <p:spPr bwMode="auto">
            <a:xfrm>
              <a:off x="2227263" y="1458913"/>
              <a:ext cx="65088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5" name="Oval 213"/>
            <p:cNvSpPr>
              <a:spLocks noChangeArrowheads="1"/>
            </p:cNvSpPr>
            <p:nvPr/>
          </p:nvSpPr>
          <p:spPr bwMode="auto">
            <a:xfrm>
              <a:off x="2332038" y="1458913"/>
              <a:ext cx="65088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6" name="Oval 214"/>
            <p:cNvSpPr>
              <a:spLocks noChangeArrowheads="1"/>
            </p:cNvSpPr>
            <p:nvPr/>
          </p:nvSpPr>
          <p:spPr bwMode="auto">
            <a:xfrm>
              <a:off x="2435225" y="1458913"/>
              <a:ext cx="65088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7" name="Oval 215"/>
            <p:cNvSpPr>
              <a:spLocks noChangeArrowheads="1"/>
            </p:cNvSpPr>
            <p:nvPr/>
          </p:nvSpPr>
          <p:spPr bwMode="auto">
            <a:xfrm>
              <a:off x="2540000" y="1458913"/>
              <a:ext cx="65088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8" name="Oval 216"/>
            <p:cNvSpPr>
              <a:spLocks noChangeArrowheads="1"/>
            </p:cNvSpPr>
            <p:nvPr/>
          </p:nvSpPr>
          <p:spPr bwMode="auto">
            <a:xfrm>
              <a:off x="2643188" y="1458913"/>
              <a:ext cx="65088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9" name="Oval 217"/>
            <p:cNvSpPr>
              <a:spLocks noChangeArrowheads="1"/>
            </p:cNvSpPr>
            <p:nvPr/>
          </p:nvSpPr>
          <p:spPr bwMode="auto">
            <a:xfrm>
              <a:off x="2747963" y="1458913"/>
              <a:ext cx="65088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" name="Oval 218"/>
            <p:cNvSpPr>
              <a:spLocks noChangeArrowheads="1"/>
            </p:cNvSpPr>
            <p:nvPr/>
          </p:nvSpPr>
          <p:spPr bwMode="auto">
            <a:xfrm>
              <a:off x="2852738" y="1458913"/>
              <a:ext cx="65088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1" name="Oval 219"/>
            <p:cNvSpPr>
              <a:spLocks noChangeArrowheads="1"/>
            </p:cNvSpPr>
            <p:nvPr/>
          </p:nvSpPr>
          <p:spPr bwMode="auto">
            <a:xfrm>
              <a:off x="2955925" y="1458913"/>
              <a:ext cx="65088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2" name="Oval 220"/>
            <p:cNvSpPr>
              <a:spLocks noChangeArrowheads="1"/>
            </p:cNvSpPr>
            <p:nvPr/>
          </p:nvSpPr>
          <p:spPr bwMode="auto">
            <a:xfrm>
              <a:off x="3060700" y="1458913"/>
              <a:ext cx="65088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3" name="Oval 221"/>
            <p:cNvSpPr>
              <a:spLocks noChangeArrowheads="1"/>
            </p:cNvSpPr>
            <p:nvPr/>
          </p:nvSpPr>
          <p:spPr bwMode="auto">
            <a:xfrm>
              <a:off x="3165475" y="1458913"/>
              <a:ext cx="65088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4" name="Oval 222"/>
            <p:cNvSpPr>
              <a:spLocks noChangeArrowheads="1"/>
            </p:cNvSpPr>
            <p:nvPr/>
          </p:nvSpPr>
          <p:spPr bwMode="auto">
            <a:xfrm>
              <a:off x="3268663" y="1458913"/>
              <a:ext cx="65088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5" name="Oval 223"/>
            <p:cNvSpPr>
              <a:spLocks noChangeArrowheads="1"/>
            </p:cNvSpPr>
            <p:nvPr/>
          </p:nvSpPr>
          <p:spPr bwMode="auto">
            <a:xfrm>
              <a:off x="3373438" y="1458913"/>
              <a:ext cx="65088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6" name="Oval 224"/>
            <p:cNvSpPr>
              <a:spLocks noChangeArrowheads="1"/>
            </p:cNvSpPr>
            <p:nvPr/>
          </p:nvSpPr>
          <p:spPr bwMode="auto">
            <a:xfrm>
              <a:off x="3478213" y="1458913"/>
              <a:ext cx="65088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7" name="Oval 225"/>
            <p:cNvSpPr>
              <a:spLocks noChangeArrowheads="1"/>
            </p:cNvSpPr>
            <p:nvPr/>
          </p:nvSpPr>
          <p:spPr bwMode="auto">
            <a:xfrm>
              <a:off x="3581400" y="1458913"/>
              <a:ext cx="65088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8" name="Oval 226"/>
            <p:cNvSpPr>
              <a:spLocks noChangeArrowheads="1"/>
            </p:cNvSpPr>
            <p:nvPr/>
          </p:nvSpPr>
          <p:spPr bwMode="auto">
            <a:xfrm>
              <a:off x="2019300" y="15557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9" name="Oval 227"/>
            <p:cNvSpPr>
              <a:spLocks noChangeArrowheads="1"/>
            </p:cNvSpPr>
            <p:nvPr/>
          </p:nvSpPr>
          <p:spPr bwMode="auto">
            <a:xfrm>
              <a:off x="2122488" y="15557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0" name="Oval 228"/>
            <p:cNvSpPr>
              <a:spLocks noChangeArrowheads="1"/>
            </p:cNvSpPr>
            <p:nvPr/>
          </p:nvSpPr>
          <p:spPr bwMode="auto">
            <a:xfrm>
              <a:off x="2227263" y="15557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1" name="Oval 229"/>
            <p:cNvSpPr>
              <a:spLocks noChangeArrowheads="1"/>
            </p:cNvSpPr>
            <p:nvPr/>
          </p:nvSpPr>
          <p:spPr bwMode="auto">
            <a:xfrm>
              <a:off x="2332038" y="15557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2" name="Oval 230"/>
            <p:cNvSpPr>
              <a:spLocks noChangeArrowheads="1"/>
            </p:cNvSpPr>
            <p:nvPr/>
          </p:nvSpPr>
          <p:spPr bwMode="auto">
            <a:xfrm>
              <a:off x="2435225" y="15557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3" name="Oval 231"/>
            <p:cNvSpPr>
              <a:spLocks noChangeArrowheads="1"/>
            </p:cNvSpPr>
            <p:nvPr/>
          </p:nvSpPr>
          <p:spPr bwMode="auto">
            <a:xfrm>
              <a:off x="2540000" y="15557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4" name="Oval 232"/>
            <p:cNvSpPr>
              <a:spLocks noChangeArrowheads="1"/>
            </p:cNvSpPr>
            <p:nvPr/>
          </p:nvSpPr>
          <p:spPr bwMode="auto">
            <a:xfrm>
              <a:off x="2643188" y="15557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5" name="Oval 233"/>
            <p:cNvSpPr>
              <a:spLocks noChangeArrowheads="1"/>
            </p:cNvSpPr>
            <p:nvPr/>
          </p:nvSpPr>
          <p:spPr bwMode="auto">
            <a:xfrm>
              <a:off x="2747963" y="15557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Oval 235"/>
            <p:cNvSpPr>
              <a:spLocks noChangeArrowheads="1"/>
            </p:cNvSpPr>
            <p:nvPr/>
          </p:nvSpPr>
          <p:spPr bwMode="auto">
            <a:xfrm>
              <a:off x="2852738" y="15557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Oval 236"/>
            <p:cNvSpPr>
              <a:spLocks noChangeArrowheads="1"/>
            </p:cNvSpPr>
            <p:nvPr/>
          </p:nvSpPr>
          <p:spPr bwMode="auto">
            <a:xfrm>
              <a:off x="2955925" y="15557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Oval 237"/>
            <p:cNvSpPr>
              <a:spLocks noChangeArrowheads="1"/>
            </p:cNvSpPr>
            <p:nvPr/>
          </p:nvSpPr>
          <p:spPr bwMode="auto">
            <a:xfrm>
              <a:off x="3060700" y="15557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Oval 238"/>
            <p:cNvSpPr>
              <a:spLocks noChangeArrowheads="1"/>
            </p:cNvSpPr>
            <p:nvPr/>
          </p:nvSpPr>
          <p:spPr bwMode="auto">
            <a:xfrm>
              <a:off x="3165475" y="15557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Oval 239"/>
            <p:cNvSpPr>
              <a:spLocks noChangeArrowheads="1"/>
            </p:cNvSpPr>
            <p:nvPr/>
          </p:nvSpPr>
          <p:spPr bwMode="auto">
            <a:xfrm>
              <a:off x="3268663" y="15557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Oval 240"/>
            <p:cNvSpPr>
              <a:spLocks noChangeArrowheads="1"/>
            </p:cNvSpPr>
            <p:nvPr/>
          </p:nvSpPr>
          <p:spPr bwMode="auto">
            <a:xfrm>
              <a:off x="3373438" y="15557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Oval 241"/>
            <p:cNvSpPr>
              <a:spLocks noChangeArrowheads="1"/>
            </p:cNvSpPr>
            <p:nvPr/>
          </p:nvSpPr>
          <p:spPr bwMode="auto">
            <a:xfrm>
              <a:off x="3478213" y="15557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Oval 242"/>
            <p:cNvSpPr>
              <a:spLocks noChangeArrowheads="1"/>
            </p:cNvSpPr>
            <p:nvPr/>
          </p:nvSpPr>
          <p:spPr bwMode="auto">
            <a:xfrm>
              <a:off x="3581400" y="15557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Oval 243"/>
            <p:cNvSpPr>
              <a:spLocks noChangeArrowheads="1"/>
            </p:cNvSpPr>
            <p:nvPr/>
          </p:nvSpPr>
          <p:spPr bwMode="auto">
            <a:xfrm>
              <a:off x="2019300" y="1652588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Oval 244"/>
            <p:cNvSpPr>
              <a:spLocks noChangeArrowheads="1"/>
            </p:cNvSpPr>
            <p:nvPr/>
          </p:nvSpPr>
          <p:spPr bwMode="auto">
            <a:xfrm>
              <a:off x="2122488" y="1652588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Oval 245"/>
            <p:cNvSpPr>
              <a:spLocks noChangeArrowheads="1"/>
            </p:cNvSpPr>
            <p:nvPr/>
          </p:nvSpPr>
          <p:spPr bwMode="auto">
            <a:xfrm>
              <a:off x="2227263" y="1652588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Oval 246"/>
            <p:cNvSpPr>
              <a:spLocks noChangeArrowheads="1"/>
            </p:cNvSpPr>
            <p:nvPr/>
          </p:nvSpPr>
          <p:spPr bwMode="auto">
            <a:xfrm>
              <a:off x="2332038" y="1652588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Oval 247"/>
            <p:cNvSpPr>
              <a:spLocks noChangeArrowheads="1"/>
            </p:cNvSpPr>
            <p:nvPr/>
          </p:nvSpPr>
          <p:spPr bwMode="auto">
            <a:xfrm>
              <a:off x="2435225" y="1652588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Oval 248"/>
            <p:cNvSpPr>
              <a:spLocks noChangeArrowheads="1"/>
            </p:cNvSpPr>
            <p:nvPr/>
          </p:nvSpPr>
          <p:spPr bwMode="auto">
            <a:xfrm>
              <a:off x="2540000" y="1652588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Oval 249"/>
            <p:cNvSpPr>
              <a:spLocks noChangeArrowheads="1"/>
            </p:cNvSpPr>
            <p:nvPr/>
          </p:nvSpPr>
          <p:spPr bwMode="auto">
            <a:xfrm>
              <a:off x="2643188" y="1652588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Oval 250"/>
            <p:cNvSpPr>
              <a:spLocks noChangeArrowheads="1"/>
            </p:cNvSpPr>
            <p:nvPr/>
          </p:nvSpPr>
          <p:spPr bwMode="auto">
            <a:xfrm>
              <a:off x="2747963" y="1652588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Oval 251"/>
            <p:cNvSpPr>
              <a:spLocks noChangeArrowheads="1"/>
            </p:cNvSpPr>
            <p:nvPr/>
          </p:nvSpPr>
          <p:spPr bwMode="auto">
            <a:xfrm>
              <a:off x="2852738" y="1652588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Oval 252"/>
            <p:cNvSpPr>
              <a:spLocks noChangeArrowheads="1"/>
            </p:cNvSpPr>
            <p:nvPr/>
          </p:nvSpPr>
          <p:spPr bwMode="auto">
            <a:xfrm>
              <a:off x="2955925" y="1652588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Oval 253"/>
            <p:cNvSpPr>
              <a:spLocks noChangeArrowheads="1"/>
            </p:cNvSpPr>
            <p:nvPr/>
          </p:nvSpPr>
          <p:spPr bwMode="auto">
            <a:xfrm>
              <a:off x="3060700" y="1652588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Oval 254"/>
            <p:cNvSpPr>
              <a:spLocks noChangeArrowheads="1"/>
            </p:cNvSpPr>
            <p:nvPr/>
          </p:nvSpPr>
          <p:spPr bwMode="auto">
            <a:xfrm>
              <a:off x="3165475" y="1652588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Oval 255"/>
            <p:cNvSpPr>
              <a:spLocks noChangeArrowheads="1"/>
            </p:cNvSpPr>
            <p:nvPr/>
          </p:nvSpPr>
          <p:spPr bwMode="auto">
            <a:xfrm>
              <a:off x="3268663" y="1652588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Oval 256"/>
            <p:cNvSpPr>
              <a:spLocks noChangeArrowheads="1"/>
            </p:cNvSpPr>
            <p:nvPr/>
          </p:nvSpPr>
          <p:spPr bwMode="auto">
            <a:xfrm>
              <a:off x="3373438" y="1652588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Oval 257"/>
            <p:cNvSpPr>
              <a:spLocks noChangeArrowheads="1"/>
            </p:cNvSpPr>
            <p:nvPr/>
          </p:nvSpPr>
          <p:spPr bwMode="auto">
            <a:xfrm>
              <a:off x="3478213" y="1652588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Oval 258"/>
            <p:cNvSpPr>
              <a:spLocks noChangeArrowheads="1"/>
            </p:cNvSpPr>
            <p:nvPr/>
          </p:nvSpPr>
          <p:spPr bwMode="auto">
            <a:xfrm>
              <a:off x="3581400" y="1652588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Oval 259"/>
            <p:cNvSpPr>
              <a:spLocks noChangeArrowheads="1"/>
            </p:cNvSpPr>
            <p:nvPr/>
          </p:nvSpPr>
          <p:spPr bwMode="auto">
            <a:xfrm>
              <a:off x="2019300" y="1746251"/>
              <a:ext cx="65088" cy="666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Oval 260"/>
            <p:cNvSpPr>
              <a:spLocks noChangeArrowheads="1"/>
            </p:cNvSpPr>
            <p:nvPr/>
          </p:nvSpPr>
          <p:spPr bwMode="auto">
            <a:xfrm>
              <a:off x="2122488" y="1746251"/>
              <a:ext cx="65088" cy="666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Oval 261"/>
            <p:cNvSpPr>
              <a:spLocks noChangeArrowheads="1"/>
            </p:cNvSpPr>
            <p:nvPr/>
          </p:nvSpPr>
          <p:spPr bwMode="auto">
            <a:xfrm>
              <a:off x="2227263" y="1746251"/>
              <a:ext cx="65088" cy="666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Oval 262"/>
            <p:cNvSpPr>
              <a:spLocks noChangeArrowheads="1"/>
            </p:cNvSpPr>
            <p:nvPr/>
          </p:nvSpPr>
          <p:spPr bwMode="auto">
            <a:xfrm>
              <a:off x="2332038" y="1746251"/>
              <a:ext cx="65088" cy="666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Oval 263"/>
            <p:cNvSpPr>
              <a:spLocks noChangeArrowheads="1"/>
            </p:cNvSpPr>
            <p:nvPr/>
          </p:nvSpPr>
          <p:spPr bwMode="auto">
            <a:xfrm>
              <a:off x="2435225" y="1746251"/>
              <a:ext cx="65088" cy="666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Oval 264"/>
            <p:cNvSpPr>
              <a:spLocks noChangeArrowheads="1"/>
            </p:cNvSpPr>
            <p:nvPr/>
          </p:nvSpPr>
          <p:spPr bwMode="auto">
            <a:xfrm>
              <a:off x="2540000" y="1746251"/>
              <a:ext cx="65088" cy="666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Oval 265"/>
            <p:cNvSpPr>
              <a:spLocks noChangeArrowheads="1"/>
            </p:cNvSpPr>
            <p:nvPr/>
          </p:nvSpPr>
          <p:spPr bwMode="auto">
            <a:xfrm>
              <a:off x="2643188" y="1746251"/>
              <a:ext cx="65088" cy="666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Oval 266"/>
            <p:cNvSpPr>
              <a:spLocks noChangeArrowheads="1"/>
            </p:cNvSpPr>
            <p:nvPr/>
          </p:nvSpPr>
          <p:spPr bwMode="auto">
            <a:xfrm>
              <a:off x="2747963" y="1746251"/>
              <a:ext cx="65088" cy="666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Oval 267"/>
            <p:cNvSpPr>
              <a:spLocks noChangeArrowheads="1"/>
            </p:cNvSpPr>
            <p:nvPr/>
          </p:nvSpPr>
          <p:spPr bwMode="auto">
            <a:xfrm>
              <a:off x="2852738" y="1746251"/>
              <a:ext cx="65088" cy="666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Oval 268"/>
            <p:cNvSpPr>
              <a:spLocks noChangeArrowheads="1"/>
            </p:cNvSpPr>
            <p:nvPr/>
          </p:nvSpPr>
          <p:spPr bwMode="auto">
            <a:xfrm>
              <a:off x="2955925" y="1746251"/>
              <a:ext cx="65088" cy="666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Oval 269"/>
            <p:cNvSpPr>
              <a:spLocks noChangeArrowheads="1"/>
            </p:cNvSpPr>
            <p:nvPr/>
          </p:nvSpPr>
          <p:spPr bwMode="auto">
            <a:xfrm>
              <a:off x="3060700" y="1746251"/>
              <a:ext cx="65088" cy="666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Oval 270"/>
            <p:cNvSpPr>
              <a:spLocks noChangeArrowheads="1"/>
            </p:cNvSpPr>
            <p:nvPr/>
          </p:nvSpPr>
          <p:spPr bwMode="auto">
            <a:xfrm>
              <a:off x="3165475" y="1746251"/>
              <a:ext cx="65088" cy="666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Oval 271"/>
            <p:cNvSpPr>
              <a:spLocks noChangeArrowheads="1"/>
            </p:cNvSpPr>
            <p:nvPr/>
          </p:nvSpPr>
          <p:spPr bwMode="auto">
            <a:xfrm>
              <a:off x="3268663" y="1746251"/>
              <a:ext cx="65088" cy="666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Oval 272"/>
            <p:cNvSpPr>
              <a:spLocks noChangeArrowheads="1"/>
            </p:cNvSpPr>
            <p:nvPr/>
          </p:nvSpPr>
          <p:spPr bwMode="auto">
            <a:xfrm>
              <a:off x="3373438" y="1746251"/>
              <a:ext cx="65088" cy="666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Oval 273"/>
            <p:cNvSpPr>
              <a:spLocks noChangeArrowheads="1"/>
            </p:cNvSpPr>
            <p:nvPr/>
          </p:nvSpPr>
          <p:spPr bwMode="auto">
            <a:xfrm>
              <a:off x="3478213" y="1746251"/>
              <a:ext cx="65088" cy="666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Oval 274"/>
            <p:cNvSpPr>
              <a:spLocks noChangeArrowheads="1"/>
            </p:cNvSpPr>
            <p:nvPr/>
          </p:nvSpPr>
          <p:spPr bwMode="auto">
            <a:xfrm>
              <a:off x="3581400" y="1746251"/>
              <a:ext cx="65088" cy="666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Oval 275"/>
            <p:cNvSpPr>
              <a:spLocks noChangeArrowheads="1"/>
            </p:cNvSpPr>
            <p:nvPr/>
          </p:nvSpPr>
          <p:spPr bwMode="auto">
            <a:xfrm>
              <a:off x="2019300" y="18415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Oval 276"/>
            <p:cNvSpPr>
              <a:spLocks noChangeArrowheads="1"/>
            </p:cNvSpPr>
            <p:nvPr/>
          </p:nvSpPr>
          <p:spPr bwMode="auto">
            <a:xfrm>
              <a:off x="2122488" y="18415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Oval 277"/>
            <p:cNvSpPr>
              <a:spLocks noChangeArrowheads="1"/>
            </p:cNvSpPr>
            <p:nvPr/>
          </p:nvSpPr>
          <p:spPr bwMode="auto">
            <a:xfrm>
              <a:off x="2227263" y="18415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Oval 278"/>
            <p:cNvSpPr>
              <a:spLocks noChangeArrowheads="1"/>
            </p:cNvSpPr>
            <p:nvPr/>
          </p:nvSpPr>
          <p:spPr bwMode="auto">
            <a:xfrm>
              <a:off x="2332038" y="18415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Oval 279"/>
            <p:cNvSpPr>
              <a:spLocks noChangeArrowheads="1"/>
            </p:cNvSpPr>
            <p:nvPr/>
          </p:nvSpPr>
          <p:spPr bwMode="auto">
            <a:xfrm>
              <a:off x="2435225" y="18415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Oval 280"/>
            <p:cNvSpPr>
              <a:spLocks noChangeArrowheads="1"/>
            </p:cNvSpPr>
            <p:nvPr/>
          </p:nvSpPr>
          <p:spPr bwMode="auto">
            <a:xfrm>
              <a:off x="2540000" y="18415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Oval 281"/>
            <p:cNvSpPr>
              <a:spLocks noChangeArrowheads="1"/>
            </p:cNvSpPr>
            <p:nvPr/>
          </p:nvSpPr>
          <p:spPr bwMode="auto">
            <a:xfrm>
              <a:off x="2643188" y="18415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Oval 282"/>
            <p:cNvSpPr>
              <a:spLocks noChangeArrowheads="1"/>
            </p:cNvSpPr>
            <p:nvPr/>
          </p:nvSpPr>
          <p:spPr bwMode="auto">
            <a:xfrm>
              <a:off x="2747963" y="18415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Oval 283"/>
            <p:cNvSpPr>
              <a:spLocks noChangeArrowheads="1"/>
            </p:cNvSpPr>
            <p:nvPr/>
          </p:nvSpPr>
          <p:spPr bwMode="auto">
            <a:xfrm>
              <a:off x="2852738" y="18415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Oval 284"/>
            <p:cNvSpPr>
              <a:spLocks noChangeArrowheads="1"/>
            </p:cNvSpPr>
            <p:nvPr/>
          </p:nvSpPr>
          <p:spPr bwMode="auto">
            <a:xfrm>
              <a:off x="2955925" y="18415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Oval 285"/>
            <p:cNvSpPr>
              <a:spLocks noChangeArrowheads="1"/>
            </p:cNvSpPr>
            <p:nvPr/>
          </p:nvSpPr>
          <p:spPr bwMode="auto">
            <a:xfrm>
              <a:off x="3060700" y="18415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Oval 286"/>
            <p:cNvSpPr>
              <a:spLocks noChangeArrowheads="1"/>
            </p:cNvSpPr>
            <p:nvPr/>
          </p:nvSpPr>
          <p:spPr bwMode="auto">
            <a:xfrm>
              <a:off x="3165475" y="18415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Oval 287"/>
            <p:cNvSpPr>
              <a:spLocks noChangeArrowheads="1"/>
            </p:cNvSpPr>
            <p:nvPr/>
          </p:nvSpPr>
          <p:spPr bwMode="auto">
            <a:xfrm>
              <a:off x="3268663" y="18415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Oval 288"/>
            <p:cNvSpPr>
              <a:spLocks noChangeArrowheads="1"/>
            </p:cNvSpPr>
            <p:nvPr/>
          </p:nvSpPr>
          <p:spPr bwMode="auto">
            <a:xfrm>
              <a:off x="3373438" y="18415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Oval 289"/>
            <p:cNvSpPr>
              <a:spLocks noChangeArrowheads="1"/>
            </p:cNvSpPr>
            <p:nvPr/>
          </p:nvSpPr>
          <p:spPr bwMode="auto">
            <a:xfrm>
              <a:off x="3478213" y="18415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Oval 290"/>
            <p:cNvSpPr>
              <a:spLocks noChangeArrowheads="1"/>
            </p:cNvSpPr>
            <p:nvPr/>
          </p:nvSpPr>
          <p:spPr bwMode="auto">
            <a:xfrm>
              <a:off x="3581400" y="18415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Oval 291"/>
            <p:cNvSpPr>
              <a:spLocks noChangeArrowheads="1"/>
            </p:cNvSpPr>
            <p:nvPr/>
          </p:nvSpPr>
          <p:spPr bwMode="auto">
            <a:xfrm>
              <a:off x="2019300" y="1938338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Oval 292"/>
            <p:cNvSpPr>
              <a:spLocks noChangeArrowheads="1"/>
            </p:cNvSpPr>
            <p:nvPr/>
          </p:nvSpPr>
          <p:spPr bwMode="auto">
            <a:xfrm>
              <a:off x="2122488" y="1938338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Oval 293"/>
            <p:cNvSpPr>
              <a:spLocks noChangeArrowheads="1"/>
            </p:cNvSpPr>
            <p:nvPr/>
          </p:nvSpPr>
          <p:spPr bwMode="auto">
            <a:xfrm>
              <a:off x="2227263" y="1938338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Oval 294"/>
            <p:cNvSpPr>
              <a:spLocks noChangeArrowheads="1"/>
            </p:cNvSpPr>
            <p:nvPr/>
          </p:nvSpPr>
          <p:spPr bwMode="auto">
            <a:xfrm>
              <a:off x="2332038" y="1938338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Oval 295"/>
            <p:cNvSpPr>
              <a:spLocks noChangeArrowheads="1"/>
            </p:cNvSpPr>
            <p:nvPr/>
          </p:nvSpPr>
          <p:spPr bwMode="auto">
            <a:xfrm>
              <a:off x="2435225" y="1938338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Oval 296"/>
            <p:cNvSpPr>
              <a:spLocks noChangeArrowheads="1"/>
            </p:cNvSpPr>
            <p:nvPr/>
          </p:nvSpPr>
          <p:spPr bwMode="auto">
            <a:xfrm>
              <a:off x="2540000" y="1938338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Oval 297"/>
            <p:cNvSpPr>
              <a:spLocks noChangeArrowheads="1"/>
            </p:cNvSpPr>
            <p:nvPr/>
          </p:nvSpPr>
          <p:spPr bwMode="auto">
            <a:xfrm>
              <a:off x="2643188" y="1938338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Oval 298"/>
            <p:cNvSpPr>
              <a:spLocks noChangeArrowheads="1"/>
            </p:cNvSpPr>
            <p:nvPr/>
          </p:nvSpPr>
          <p:spPr bwMode="auto">
            <a:xfrm>
              <a:off x="2747963" y="1938338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Oval 299"/>
            <p:cNvSpPr>
              <a:spLocks noChangeArrowheads="1"/>
            </p:cNvSpPr>
            <p:nvPr/>
          </p:nvSpPr>
          <p:spPr bwMode="auto">
            <a:xfrm>
              <a:off x="2852738" y="1938338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Oval 300"/>
            <p:cNvSpPr>
              <a:spLocks noChangeArrowheads="1"/>
            </p:cNvSpPr>
            <p:nvPr/>
          </p:nvSpPr>
          <p:spPr bwMode="auto">
            <a:xfrm>
              <a:off x="2955925" y="1938338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Oval 301"/>
            <p:cNvSpPr>
              <a:spLocks noChangeArrowheads="1"/>
            </p:cNvSpPr>
            <p:nvPr/>
          </p:nvSpPr>
          <p:spPr bwMode="auto">
            <a:xfrm>
              <a:off x="3060700" y="1938338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Oval 302"/>
            <p:cNvSpPr>
              <a:spLocks noChangeArrowheads="1"/>
            </p:cNvSpPr>
            <p:nvPr/>
          </p:nvSpPr>
          <p:spPr bwMode="auto">
            <a:xfrm>
              <a:off x="3165475" y="1938338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Oval 303"/>
            <p:cNvSpPr>
              <a:spLocks noChangeArrowheads="1"/>
            </p:cNvSpPr>
            <p:nvPr/>
          </p:nvSpPr>
          <p:spPr bwMode="auto">
            <a:xfrm>
              <a:off x="3268663" y="1938338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Oval 304"/>
            <p:cNvSpPr>
              <a:spLocks noChangeArrowheads="1"/>
            </p:cNvSpPr>
            <p:nvPr/>
          </p:nvSpPr>
          <p:spPr bwMode="auto">
            <a:xfrm>
              <a:off x="3373438" y="1938338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Oval 305"/>
            <p:cNvSpPr>
              <a:spLocks noChangeArrowheads="1"/>
            </p:cNvSpPr>
            <p:nvPr/>
          </p:nvSpPr>
          <p:spPr bwMode="auto">
            <a:xfrm>
              <a:off x="3478213" y="1938338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Oval 306"/>
            <p:cNvSpPr>
              <a:spLocks noChangeArrowheads="1"/>
            </p:cNvSpPr>
            <p:nvPr/>
          </p:nvSpPr>
          <p:spPr bwMode="auto">
            <a:xfrm>
              <a:off x="3581400" y="1938338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Oval 307"/>
            <p:cNvSpPr>
              <a:spLocks noChangeArrowheads="1"/>
            </p:cNvSpPr>
            <p:nvPr/>
          </p:nvSpPr>
          <p:spPr bwMode="auto">
            <a:xfrm>
              <a:off x="2019300" y="2032001"/>
              <a:ext cx="65088" cy="666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Oval 308"/>
            <p:cNvSpPr>
              <a:spLocks noChangeArrowheads="1"/>
            </p:cNvSpPr>
            <p:nvPr/>
          </p:nvSpPr>
          <p:spPr bwMode="auto">
            <a:xfrm>
              <a:off x="2122488" y="2032001"/>
              <a:ext cx="65088" cy="666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Oval 309"/>
            <p:cNvSpPr>
              <a:spLocks noChangeArrowheads="1"/>
            </p:cNvSpPr>
            <p:nvPr/>
          </p:nvSpPr>
          <p:spPr bwMode="auto">
            <a:xfrm>
              <a:off x="2227263" y="2032001"/>
              <a:ext cx="65088" cy="666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Oval 310"/>
            <p:cNvSpPr>
              <a:spLocks noChangeArrowheads="1"/>
            </p:cNvSpPr>
            <p:nvPr/>
          </p:nvSpPr>
          <p:spPr bwMode="auto">
            <a:xfrm>
              <a:off x="2332038" y="2032001"/>
              <a:ext cx="65088" cy="666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Oval 311"/>
            <p:cNvSpPr>
              <a:spLocks noChangeArrowheads="1"/>
            </p:cNvSpPr>
            <p:nvPr/>
          </p:nvSpPr>
          <p:spPr bwMode="auto">
            <a:xfrm>
              <a:off x="2435225" y="2032001"/>
              <a:ext cx="65088" cy="666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Oval 312"/>
            <p:cNvSpPr>
              <a:spLocks noChangeArrowheads="1"/>
            </p:cNvSpPr>
            <p:nvPr/>
          </p:nvSpPr>
          <p:spPr bwMode="auto">
            <a:xfrm>
              <a:off x="2540000" y="2032001"/>
              <a:ext cx="65088" cy="666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Oval 313"/>
            <p:cNvSpPr>
              <a:spLocks noChangeArrowheads="1"/>
            </p:cNvSpPr>
            <p:nvPr/>
          </p:nvSpPr>
          <p:spPr bwMode="auto">
            <a:xfrm>
              <a:off x="2643188" y="2032001"/>
              <a:ext cx="65088" cy="666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Oval 314"/>
            <p:cNvSpPr>
              <a:spLocks noChangeArrowheads="1"/>
            </p:cNvSpPr>
            <p:nvPr/>
          </p:nvSpPr>
          <p:spPr bwMode="auto">
            <a:xfrm>
              <a:off x="2747963" y="2032001"/>
              <a:ext cx="65088" cy="666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Oval 315"/>
            <p:cNvSpPr>
              <a:spLocks noChangeArrowheads="1"/>
            </p:cNvSpPr>
            <p:nvPr/>
          </p:nvSpPr>
          <p:spPr bwMode="auto">
            <a:xfrm>
              <a:off x="2852738" y="2032001"/>
              <a:ext cx="65088" cy="666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Oval 316"/>
            <p:cNvSpPr>
              <a:spLocks noChangeArrowheads="1"/>
            </p:cNvSpPr>
            <p:nvPr/>
          </p:nvSpPr>
          <p:spPr bwMode="auto">
            <a:xfrm>
              <a:off x="2955925" y="2032001"/>
              <a:ext cx="65088" cy="666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Oval 317"/>
            <p:cNvSpPr>
              <a:spLocks noChangeArrowheads="1"/>
            </p:cNvSpPr>
            <p:nvPr/>
          </p:nvSpPr>
          <p:spPr bwMode="auto">
            <a:xfrm>
              <a:off x="3060700" y="2032001"/>
              <a:ext cx="65088" cy="666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Oval 318"/>
            <p:cNvSpPr>
              <a:spLocks noChangeArrowheads="1"/>
            </p:cNvSpPr>
            <p:nvPr/>
          </p:nvSpPr>
          <p:spPr bwMode="auto">
            <a:xfrm>
              <a:off x="3165475" y="2032001"/>
              <a:ext cx="65088" cy="666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Oval 319"/>
            <p:cNvSpPr>
              <a:spLocks noChangeArrowheads="1"/>
            </p:cNvSpPr>
            <p:nvPr/>
          </p:nvSpPr>
          <p:spPr bwMode="auto">
            <a:xfrm>
              <a:off x="3268663" y="2032001"/>
              <a:ext cx="65088" cy="666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Oval 320"/>
            <p:cNvSpPr>
              <a:spLocks noChangeArrowheads="1"/>
            </p:cNvSpPr>
            <p:nvPr/>
          </p:nvSpPr>
          <p:spPr bwMode="auto">
            <a:xfrm>
              <a:off x="3373438" y="2032001"/>
              <a:ext cx="65088" cy="666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Oval 321"/>
            <p:cNvSpPr>
              <a:spLocks noChangeArrowheads="1"/>
            </p:cNvSpPr>
            <p:nvPr/>
          </p:nvSpPr>
          <p:spPr bwMode="auto">
            <a:xfrm>
              <a:off x="3478213" y="2032001"/>
              <a:ext cx="65088" cy="666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Oval 322"/>
            <p:cNvSpPr>
              <a:spLocks noChangeArrowheads="1"/>
            </p:cNvSpPr>
            <p:nvPr/>
          </p:nvSpPr>
          <p:spPr bwMode="auto">
            <a:xfrm>
              <a:off x="3581400" y="2032001"/>
              <a:ext cx="65088" cy="666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Oval 323"/>
            <p:cNvSpPr>
              <a:spLocks noChangeArrowheads="1"/>
            </p:cNvSpPr>
            <p:nvPr/>
          </p:nvSpPr>
          <p:spPr bwMode="auto">
            <a:xfrm>
              <a:off x="2019300" y="21272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Oval 324"/>
            <p:cNvSpPr>
              <a:spLocks noChangeArrowheads="1"/>
            </p:cNvSpPr>
            <p:nvPr/>
          </p:nvSpPr>
          <p:spPr bwMode="auto">
            <a:xfrm>
              <a:off x="2122488" y="21272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Oval 325"/>
            <p:cNvSpPr>
              <a:spLocks noChangeArrowheads="1"/>
            </p:cNvSpPr>
            <p:nvPr/>
          </p:nvSpPr>
          <p:spPr bwMode="auto">
            <a:xfrm>
              <a:off x="2227263" y="21272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Oval 326"/>
            <p:cNvSpPr>
              <a:spLocks noChangeArrowheads="1"/>
            </p:cNvSpPr>
            <p:nvPr/>
          </p:nvSpPr>
          <p:spPr bwMode="auto">
            <a:xfrm>
              <a:off x="2332038" y="21272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Oval 327"/>
            <p:cNvSpPr>
              <a:spLocks noChangeArrowheads="1"/>
            </p:cNvSpPr>
            <p:nvPr/>
          </p:nvSpPr>
          <p:spPr bwMode="auto">
            <a:xfrm>
              <a:off x="2435225" y="21272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Oval 328"/>
            <p:cNvSpPr>
              <a:spLocks noChangeArrowheads="1"/>
            </p:cNvSpPr>
            <p:nvPr/>
          </p:nvSpPr>
          <p:spPr bwMode="auto">
            <a:xfrm>
              <a:off x="2540000" y="21272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Oval 329"/>
            <p:cNvSpPr>
              <a:spLocks noChangeArrowheads="1"/>
            </p:cNvSpPr>
            <p:nvPr/>
          </p:nvSpPr>
          <p:spPr bwMode="auto">
            <a:xfrm>
              <a:off x="2643188" y="21272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Oval 330"/>
            <p:cNvSpPr>
              <a:spLocks noChangeArrowheads="1"/>
            </p:cNvSpPr>
            <p:nvPr/>
          </p:nvSpPr>
          <p:spPr bwMode="auto">
            <a:xfrm>
              <a:off x="2747963" y="21272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Oval 331"/>
            <p:cNvSpPr>
              <a:spLocks noChangeArrowheads="1"/>
            </p:cNvSpPr>
            <p:nvPr/>
          </p:nvSpPr>
          <p:spPr bwMode="auto">
            <a:xfrm>
              <a:off x="2852738" y="21272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Oval 332"/>
            <p:cNvSpPr>
              <a:spLocks noChangeArrowheads="1"/>
            </p:cNvSpPr>
            <p:nvPr/>
          </p:nvSpPr>
          <p:spPr bwMode="auto">
            <a:xfrm>
              <a:off x="2955925" y="21272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Oval 333"/>
            <p:cNvSpPr>
              <a:spLocks noChangeArrowheads="1"/>
            </p:cNvSpPr>
            <p:nvPr/>
          </p:nvSpPr>
          <p:spPr bwMode="auto">
            <a:xfrm>
              <a:off x="3060700" y="21272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Oval 334"/>
            <p:cNvSpPr>
              <a:spLocks noChangeArrowheads="1"/>
            </p:cNvSpPr>
            <p:nvPr/>
          </p:nvSpPr>
          <p:spPr bwMode="auto">
            <a:xfrm>
              <a:off x="3165475" y="21272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Oval 335"/>
            <p:cNvSpPr>
              <a:spLocks noChangeArrowheads="1"/>
            </p:cNvSpPr>
            <p:nvPr/>
          </p:nvSpPr>
          <p:spPr bwMode="auto">
            <a:xfrm>
              <a:off x="3268663" y="21272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Oval 336"/>
            <p:cNvSpPr>
              <a:spLocks noChangeArrowheads="1"/>
            </p:cNvSpPr>
            <p:nvPr/>
          </p:nvSpPr>
          <p:spPr bwMode="auto">
            <a:xfrm>
              <a:off x="3373438" y="21272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Oval 337"/>
            <p:cNvSpPr>
              <a:spLocks noChangeArrowheads="1"/>
            </p:cNvSpPr>
            <p:nvPr/>
          </p:nvSpPr>
          <p:spPr bwMode="auto">
            <a:xfrm>
              <a:off x="3478213" y="21272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Oval 338"/>
            <p:cNvSpPr>
              <a:spLocks noChangeArrowheads="1"/>
            </p:cNvSpPr>
            <p:nvPr/>
          </p:nvSpPr>
          <p:spPr bwMode="auto">
            <a:xfrm>
              <a:off x="3581400" y="21272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Oval 339"/>
            <p:cNvSpPr>
              <a:spLocks noChangeArrowheads="1"/>
            </p:cNvSpPr>
            <p:nvPr/>
          </p:nvSpPr>
          <p:spPr bwMode="auto">
            <a:xfrm>
              <a:off x="2019300" y="2224088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Oval 340"/>
            <p:cNvSpPr>
              <a:spLocks noChangeArrowheads="1"/>
            </p:cNvSpPr>
            <p:nvPr/>
          </p:nvSpPr>
          <p:spPr bwMode="auto">
            <a:xfrm>
              <a:off x="2122488" y="2224088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Oval 341"/>
            <p:cNvSpPr>
              <a:spLocks noChangeArrowheads="1"/>
            </p:cNvSpPr>
            <p:nvPr/>
          </p:nvSpPr>
          <p:spPr bwMode="auto">
            <a:xfrm>
              <a:off x="2227263" y="2224088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Oval 342"/>
            <p:cNvSpPr>
              <a:spLocks noChangeArrowheads="1"/>
            </p:cNvSpPr>
            <p:nvPr/>
          </p:nvSpPr>
          <p:spPr bwMode="auto">
            <a:xfrm>
              <a:off x="2332038" y="2224088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Oval 343"/>
            <p:cNvSpPr>
              <a:spLocks noChangeArrowheads="1"/>
            </p:cNvSpPr>
            <p:nvPr/>
          </p:nvSpPr>
          <p:spPr bwMode="auto">
            <a:xfrm>
              <a:off x="2435225" y="2224088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Oval 344"/>
            <p:cNvSpPr>
              <a:spLocks noChangeArrowheads="1"/>
            </p:cNvSpPr>
            <p:nvPr/>
          </p:nvSpPr>
          <p:spPr bwMode="auto">
            <a:xfrm>
              <a:off x="2540000" y="2224088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Oval 345"/>
            <p:cNvSpPr>
              <a:spLocks noChangeArrowheads="1"/>
            </p:cNvSpPr>
            <p:nvPr/>
          </p:nvSpPr>
          <p:spPr bwMode="auto">
            <a:xfrm>
              <a:off x="2643188" y="2224088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Oval 346"/>
            <p:cNvSpPr>
              <a:spLocks noChangeArrowheads="1"/>
            </p:cNvSpPr>
            <p:nvPr/>
          </p:nvSpPr>
          <p:spPr bwMode="auto">
            <a:xfrm>
              <a:off x="2747963" y="2224088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Oval 347"/>
            <p:cNvSpPr>
              <a:spLocks noChangeArrowheads="1"/>
            </p:cNvSpPr>
            <p:nvPr/>
          </p:nvSpPr>
          <p:spPr bwMode="auto">
            <a:xfrm>
              <a:off x="2852738" y="2224088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Oval 348"/>
            <p:cNvSpPr>
              <a:spLocks noChangeArrowheads="1"/>
            </p:cNvSpPr>
            <p:nvPr/>
          </p:nvSpPr>
          <p:spPr bwMode="auto">
            <a:xfrm>
              <a:off x="2955925" y="2224088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Oval 349"/>
            <p:cNvSpPr>
              <a:spLocks noChangeArrowheads="1"/>
            </p:cNvSpPr>
            <p:nvPr/>
          </p:nvSpPr>
          <p:spPr bwMode="auto">
            <a:xfrm>
              <a:off x="3060700" y="2224088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Oval 350"/>
            <p:cNvSpPr>
              <a:spLocks noChangeArrowheads="1"/>
            </p:cNvSpPr>
            <p:nvPr/>
          </p:nvSpPr>
          <p:spPr bwMode="auto">
            <a:xfrm>
              <a:off x="3165475" y="2224088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Oval 351"/>
            <p:cNvSpPr>
              <a:spLocks noChangeArrowheads="1"/>
            </p:cNvSpPr>
            <p:nvPr/>
          </p:nvSpPr>
          <p:spPr bwMode="auto">
            <a:xfrm>
              <a:off x="3268663" y="2224088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Oval 352"/>
            <p:cNvSpPr>
              <a:spLocks noChangeArrowheads="1"/>
            </p:cNvSpPr>
            <p:nvPr/>
          </p:nvSpPr>
          <p:spPr bwMode="auto">
            <a:xfrm>
              <a:off x="3373438" y="2224088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Oval 353"/>
            <p:cNvSpPr>
              <a:spLocks noChangeArrowheads="1"/>
            </p:cNvSpPr>
            <p:nvPr/>
          </p:nvSpPr>
          <p:spPr bwMode="auto">
            <a:xfrm>
              <a:off x="3478213" y="2224088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Oval 354"/>
            <p:cNvSpPr>
              <a:spLocks noChangeArrowheads="1"/>
            </p:cNvSpPr>
            <p:nvPr/>
          </p:nvSpPr>
          <p:spPr bwMode="auto">
            <a:xfrm>
              <a:off x="3581400" y="2224088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Oval 355"/>
            <p:cNvSpPr>
              <a:spLocks noChangeArrowheads="1"/>
            </p:cNvSpPr>
            <p:nvPr/>
          </p:nvSpPr>
          <p:spPr bwMode="auto">
            <a:xfrm>
              <a:off x="2019300" y="2317751"/>
              <a:ext cx="65088" cy="666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Oval 356"/>
            <p:cNvSpPr>
              <a:spLocks noChangeArrowheads="1"/>
            </p:cNvSpPr>
            <p:nvPr/>
          </p:nvSpPr>
          <p:spPr bwMode="auto">
            <a:xfrm>
              <a:off x="2122488" y="2317751"/>
              <a:ext cx="65088" cy="666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Oval 357"/>
            <p:cNvSpPr>
              <a:spLocks noChangeArrowheads="1"/>
            </p:cNvSpPr>
            <p:nvPr/>
          </p:nvSpPr>
          <p:spPr bwMode="auto">
            <a:xfrm>
              <a:off x="2227263" y="2317751"/>
              <a:ext cx="65088" cy="666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Oval 358"/>
            <p:cNvSpPr>
              <a:spLocks noChangeArrowheads="1"/>
            </p:cNvSpPr>
            <p:nvPr/>
          </p:nvSpPr>
          <p:spPr bwMode="auto">
            <a:xfrm>
              <a:off x="2332038" y="2317751"/>
              <a:ext cx="65088" cy="666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Oval 359"/>
            <p:cNvSpPr>
              <a:spLocks noChangeArrowheads="1"/>
            </p:cNvSpPr>
            <p:nvPr/>
          </p:nvSpPr>
          <p:spPr bwMode="auto">
            <a:xfrm>
              <a:off x="2435225" y="2317751"/>
              <a:ext cx="65088" cy="666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Oval 360"/>
            <p:cNvSpPr>
              <a:spLocks noChangeArrowheads="1"/>
            </p:cNvSpPr>
            <p:nvPr/>
          </p:nvSpPr>
          <p:spPr bwMode="auto">
            <a:xfrm>
              <a:off x="2540000" y="2317751"/>
              <a:ext cx="65088" cy="666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Oval 361"/>
            <p:cNvSpPr>
              <a:spLocks noChangeArrowheads="1"/>
            </p:cNvSpPr>
            <p:nvPr/>
          </p:nvSpPr>
          <p:spPr bwMode="auto">
            <a:xfrm>
              <a:off x="2643188" y="2317751"/>
              <a:ext cx="65088" cy="666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Oval 362"/>
            <p:cNvSpPr>
              <a:spLocks noChangeArrowheads="1"/>
            </p:cNvSpPr>
            <p:nvPr/>
          </p:nvSpPr>
          <p:spPr bwMode="auto">
            <a:xfrm>
              <a:off x="2747963" y="2317751"/>
              <a:ext cx="65088" cy="666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Oval 363"/>
            <p:cNvSpPr>
              <a:spLocks noChangeArrowheads="1"/>
            </p:cNvSpPr>
            <p:nvPr/>
          </p:nvSpPr>
          <p:spPr bwMode="auto">
            <a:xfrm>
              <a:off x="2852738" y="2317751"/>
              <a:ext cx="65088" cy="666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Oval 364"/>
            <p:cNvSpPr>
              <a:spLocks noChangeArrowheads="1"/>
            </p:cNvSpPr>
            <p:nvPr/>
          </p:nvSpPr>
          <p:spPr bwMode="auto">
            <a:xfrm>
              <a:off x="2955925" y="2317751"/>
              <a:ext cx="65088" cy="666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Oval 365"/>
            <p:cNvSpPr>
              <a:spLocks noChangeArrowheads="1"/>
            </p:cNvSpPr>
            <p:nvPr/>
          </p:nvSpPr>
          <p:spPr bwMode="auto">
            <a:xfrm>
              <a:off x="3060700" y="2317751"/>
              <a:ext cx="65088" cy="666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Oval 366"/>
            <p:cNvSpPr>
              <a:spLocks noChangeArrowheads="1"/>
            </p:cNvSpPr>
            <p:nvPr/>
          </p:nvSpPr>
          <p:spPr bwMode="auto">
            <a:xfrm>
              <a:off x="3165475" y="2317751"/>
              <a:ext cx="65088" cy="666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Oval 367"/>
            <p:cNvSpPr>
              <a:spLocks noChangeArrowheads="1"/>
            </p:cNvSpPr>
            <p:nvPr/>
          </p:nvSpPr>
          <p:spPr bwMode="auto">
            <a:xfrm>
              <a:off x="3268663" y="2317751"/>
              <a:ext cx="65088" cy="666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Oval 368"/>
            <p:cNvSpPr>
              <a:spLocks noChangeArrowheads="1"/>
            </p:cNvSpPr>
            <p:nvPr/>
          </p:nvSpPr>
          <p:spPr bwMode="auto">
            <a:xfrm>
              <a:off x="3373438" y="2317751"/>
              <a:ext cx="65088" cy="666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Oval 369"/>
            <p:cNvSpPr>
              <a:spLocks noChangeArrowheads="1"/>
            </p:cNvSpPr>
            <p:nvPr/>
          </p:nvSpPr>
          <p:spPr bwMode="auto">
            <a:xfrm>
              <a:off x="3478213" y="2317751"/>
              <a:ext cx="65088" cy="666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Oval 370"/>
            <p:cNvSpPr>
              <a:spLocks noChangeArrowheads="1"/>
            </p:cNvSpPr>
            <p:nvPr/>
          </p:nvSpPr>
          <p:spPr bwMode="auto">
            <a:xfrm>
              <a:off x="3581400" y="2317751"/>
              <a:ext cx="65088" cy="666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Oval 371"/>
            <p:cNvSpPr>
              <a:spLocks noChangeArrowheads="1"/>
            </p:cNvSpPr>
            <p:nvPr/>
          </p:nvSpPr>
          <p:spPr bwMode="auto">
            <a:xfrm>
              <a:off x="2019300" y="24130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Oval 372"/>
            <p:cNvSpPr>
              <a:spLocks noChangeArrowheads="1"/>
            </p:cNvSpPr>
            <p:nvPr/>
          </p:nvSpPr>
          <p:spPr bwMode="auto">
            <a:xfrm>
              <a:off x="2122488" y="24130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Oval 373"/>
            <p:cNvSpPr>
              <a:spLocks noChangeArrowheads="1"/>
            </p:cNvSpPr>
            <p:nvPr/>
          </p:nvSpPr>
          <p:spPr bwMode="auto">
            <a:xfrm>
              <a:off x="2227263" y="24130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Oval 374"/>
            <p:cNvSpPr>
              <a:spLocks noChangeArrowheads="1"/>
            </p:cNvSpPr>
            <p:nvPr/>
          </p:nvSpPr>
          <p:spPr bwMode="auto">
            <a:xfrm>
              <a:off x="2332038" y="24130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" name="Oval 375"/>
            <p:cNvSpPr>
              <a:spLocks noChangeArrowheads="1"/>
            </p:cNvSpPr>
            <p:nvPr/>
          </p:nvSpPr>
          <p:spPr bwMode="auto">
            <a:xfrm>
              <a:off x="2435225" y="24130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Oval 376"/>
            <p:cNvSpPr>
              <a:spLocks noChangeArrowheads="1"/>
            </p:cNvSpPr>
            <p:nvPr/>
          </p:nvSpPr>
          <p:spPr bwMode="auto">
            <a:xfrm>
              <a:off x="2540000" y="24130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" name="Oval 377"/>
            <p:cNvSpPr>
              <a:spLocks noChangeArrowheads="1"/>
            </p:cNvSpPr>
            <p:nvPr/>
          </p:nvSpPr>
          <p:spPr bwMode="auto">
            <a:xfrm>
              <a:off x="2643188" y="24130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Oval 378"/>
            <p:cNvSpPr>
              <a:spLocks noChangeArrowheads="1"/>
            </p:cNvSpPr>
            <p:nvPr/>
          </p:nvSpPr>
          <p:spPr bwMode="auto">
            <a:xfrm>
              <a:off x="2747963" y="24130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" name="Oval 379"/>
            <p:cNvSpPr>
              <a:spLocks noChangeArrowheads="1"/>
            </p:cNvSpPr>
            <p:nvPr/>
          </p:nvSpPr>
          <p:spPr bwMode="auto">
            <a:xfrm>
              <a:off x="2852738" y="24130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" name="Oval 380"/>
            <p:cNvSpPr>
              <a:spLocks noChangeArrowheads="1"/>
            </p:cNvSpPr>
            <p:nvPr/>
          </p:nvSpPr>
          <p:spPr bwMode="auto">
            <a:xfrm>
              <a:off x="2955925" y="24130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" name="Oval 381"/>
            <p:cNvSpPr>
              <a:spLocks noChangeArrowheads="1"/>
            </p:cNvSpPr>
            <p:nvPr/>
          </p:nvSpPr>
          <p:spPr bwMode="auto">
            <a:xfrm>
              <a:off x="3060700" y="24130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" name="Oval 382"/>
            <p:cNvSpPr>
              <a:spLocks noChangeArrowheads="1"/>
            </p:cNvSpPr>
            <p:nvPr/>
          </p:nvSpPr>
          <p:spPr bwMode="auto">
            <a:xfrm>
              <a:off x="3165475" y="24130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2" name="Oval 383"/>
            <p:cNvSpPr>
              <a:spLocks noChangeArrowheads="1"/>
            </p:cNvSpPr>
            <p:nvPr/>
          </p:nvSpPr>
          <p:spPr bwMode="auto">
            <a:xfrm>
              <a:off x="3268663" y="24130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" name="Oval 384"/>
            <p:cNvSpPr>
              <a:spLocks noChangeArrowheads="1"/>
            </p:cNvSpPr>
            <p:nvPr/>
          </p:nvSpPr>
          <p:spPr bwMode="auto">
            <a:xfrm>
              <a:off x="3373438" y="24130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" name="Oval 385"/>
            <p:cNvSpPr>
              <a:spLocks noChangeArrowheads="1"/>
            </p:cNvSpPr>
            <p:nvPr/>
          </p:nvSpPr>
          <p:spPr bwMode="auto">
            <a:xfrm>
              <a:off x="3478213" y="24130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" name="Oval 386"/>
            <p:cNvSpPr>
              <a:spLocks noChangeArrowheads="1"/>
            </p:cNvSpPr>
            <p:nvPr/>
          </p:nvSpPr>
          <p:spPr bwMode="auto">
            <a:xfrm>
              <a:off x="3581400" y="24130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1244654" y="1970503"/>
            <a:ext cx="505291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sz="6000" b="0" i="0">
                <a:solidFill>
                  <a:srgbClr val="000000"/>
                </a:solidFill>
                <a:effectLst/>
                <a:latin typeface="Linux Libertine"/>
              </a:rPr>
              <a:t>Калькулятор Паск</a:t>
            </a:r>
            <a:r>
              <a:rPr lang="ru-RU" sz="6000" b="0" i="0">
                <a:solidFill>
                  <a:srgbClr val="558BE3"/>
                </a:solidFill>
                <a:effectLst/>
                <a:latin typeface="Linux Libertine"/>
              </a:rPr>
              <a:t>аля</a:t>
            </a:r>
          </a:p>
        </p:txBody>
      </p:sp>
      <p:sp>
        <p:nvSpPr>
          <p:cNvPr id="7" name="Rectangle 6"/>
          <p:cNvSpPr/>
          <p:nvPr/>
        </p:nvSpPr>
        <p:spPr>
          <a:xfrm>
            <a:off x="11541761" y="5740427"/>
            <a:ext cx="158333" cy="436505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353084" y="5608411"/>
            <a:ext cx="11021676" cy="8891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ru-RU" sz="1200" err="1">
                <a:solidFill>
                  <a:schemeClr val="accent1">
                    <a:lumMod val="50000"/>
                  </a:schemeClr>
                </a:solidFill>
              </a:rPr>
              <a:t>Блез</a:t>
            </a:r>
            <a:r>
              <a:rPr lang="ru-RU" sz="1200">
                <a:solidFill>
                  <a:schemeClr val="accent1">
                    <a:lumMod val="50000"/>
                  </a:schemeClr>
                </a:solidFill>
              </a:rPr>
              <a:t> Паскаль – </a:t>
            </a:r>
            <a:r>
              <a:rPr lang="ru-RU" sz="1200" err="1">
                <a:solidFill>
                  <a:schemeClr val="accent1">
                    <a:lumMod val="50000"/>
                  </a:schemeClr>
                </a:solidFill>
              </a:rPr>
              <a:t>французький</a:t>
            </a:r>
            <a:r>
              <a:rPr lang="ru-RU" sz="1200">
                <a:solidFill>
                  <a:schemeClr val="accent1">
                    <a:lumMod val="50000"/>
                  </a:schemeClr>
                </a:solidFill>
              </a:rPr>
              <a:t> математик</a:t>
            </a:r>
            <a:r>
              <a:rPr lang="en-US" sz="1200">
                <a:solidFill>
                  <a:schemeClr val="accent1">
                    <a:lumMod val="50000"/>
                  </a:schemeClr>
                </a:solidFill>
              </a:rPr>
              <a:t>,</a:t>
            </a:r>
            <a:r>
              <a:rPr lang="ru-RU" sz="120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ru-RU" sz="1200" err="1">
                <a:solidFill>
                  <a:schemeClr val="accent1">
                    <a:lumMod val="50000"/>
                  </a:schemeClr>
                </a:solidFill>
              </a:rPr>
              <a:t>механік</a:t>
            </a:r>
            <a:r>
              <a:rPr lang="en-US" sz="120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uk-UA" sz="1200">
                <a:solidFill>
                  <a:schemeClr val="accent1">
                    <a:lumMod val="50000"/>
                  </a:schemeClr>
                </a:solidFill>
              </a:rPr>
              <a:t>фізик </a:t>
            </a:r>
            <a:r>
              <a:rPr lang="uk-UA" sz="1200" err="1">
                <a:solidFill>
                  <a:schemeClr val="accent1">
                    <a:lumMod val="50000"/>
                  </a:schemeClr>
                </a:solidFill>
              </a:rPr>
              <a:t>фізик</a:t>
            </a:r>
            <a:r>
              <a:rPr lang="uk-UA" sz="1200">
                <a:solidFill>
                  <a:schemeClr val="accent1">
                    <a:lumMod val="50000"/>
                  </a:schemeClr>
                </a:solidFill>
              </a:rPr>
              <a:t>, літератор і філософ. Класик французької літератури, один із засновників математичного аналізу, теорії ймовірностей і проективної геометрії, творець перших зразків лічильної техніки, автор основного закону гідростатики. </a:t>
            </a:r>
          </a:p>
          <a:p>
            <a:pPr algn="r">
              <a:lnSpc>
                <a:spcPct val="150000"/>
              </a:lnSpc>
            </a:pPr>
            <a:r>
              <a:rPr lang="uk-UA" sz="1200">
                <a:solidFill>
                  <a:schemeClr val="accent1">
                    <a:lumMod val="50000"/>
                  </a:schemeClr>
                </a:solidFill>
              </a:rPr>
              <a:t> </a:t>
            </a:r>
            <a:endParaRPr lang="en-US" sz="120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5815096-24C0-4F21-855B-08E1D4B4BB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5148" y="340329"/>
            <a:ext cx="4775500" cy="4990128"/>
          </a:xfrm>
          <a:prstGeom prst="rect">
            <a:avLst/>
          </a:prstGeom>
        </p:spPr>
      </p:pic>
      <p:sp>
        <p:nvSpPr>
          <p:cNvPr id="397" name="Rectangle 29">
            <a:extLst>
              <a:ext uri="{FF2B5EF4-FFF2-40B4-BE49-F238E27FC236}">
                <a16:creationId xmlns:a16="http://schemas.microsoft.com/office/drawing/2014/main" id="{8FB2ECAF-DE69-4F8F-8861-C3F7B844B9B2}"/>
              </a:ext>
            </a:extLst>
          </p:cNvPr>
          <p:cNvSpPr/>
          <p:nvPr/>
        </p:nvSpPr>
        <p:spPr>
          <a:xfrm>
            <a:off x="-261708" y="49052"/>
            <a:ext cx="2363939" cy="375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uk-UA" sz="1400">
                <a:solidFill>
                  <a:schemeClr val="accent6"/>
                </a:solidFill>
              </a:rPr>
              <a:t>Бойчук</a:t>
            </a:r>
            <a:r>
              <a:rPr lang="uk-UA" sz="1400">
                <a:solidFill>
                  <a:schemeClr val="bg1"/>
                </a:solidFill>
              </a:rPr>
              <a:t> </a:t>
            </a:r>
            <a:r>
              <a:rPr lang="uk-UA" sz="1400">
                <a:solidFill>
                  <a:schemeClr val="accent6"/>
                </a:solidFill>
              </a:rPr>
              <a:t>Олександр</a:t>
            </a:r>
            <a:endParaRPr lang="ru-RU" sz="140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1275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/>
        </p:nvSpPr>
        <p:spPr>
          <a:xfrm>
            <a:off x="9984220" y="1463814"/>
            <a:ext cx="2047835" cy="39303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1400">
                <a:solidFill>
                  <a:schemeClr val="bg1"/>
                </a:solidFill>
              </a:rPr>
              <a:t>Француз </a:t>
            </a:r>
            <a:r>
              <a:rPr lang="ru-RU" sz="1400" err="1">
                <a:solidFill>
                  <a:schemeClr val="bg1"/>
                </a:solidFill>
              </a:rPr>
              <a:t>Блез</a:t>
            </a:r>
            <a:r>
              <a:rPr lang="ru-RU" sz="1400">
                <a:solidFill>
                  <a:schemeClr val="bg1"/>
                </a:solidFill>
              </a:rPr>
              <a:t> Паскаль почав створювати машину «</a:t>
            </a:r>
            <a:r>
              <a:rPr lang="ru-RU" sz="1400" err="1">
                <a:solidFill>
                  <a:schemeClr val="bg1"/>
                </a:solidFill>
              </a:rPr>
              <a:t>паскалина</a:t>
            </a:r>
            <a:r>
              <a:rPr lang="ru-RU" sz="1400">
                <a:solidFill>
                  <a:schemeClr val="bg1"/>
                </a:solidFill>
              </a:rPr>
              <a:t>» в 1642 </a:t>
            </a:r>
            <a:r>
              <a:rPr lang="ru-RU" sz="1400" err="1">
                <a:solidFill>
                  <a:schemeClr val="bg1"/>
                </a:solidFill>
              </a:rPr>
              <a:t>році</a:t>
            </a:r>
            <a:r>
              <a:rPr lang="ru-RU" sz="1400">
                <a:solidFill>
                  <a:schemeClr val="bg1"/>
                </a:solidFill>
              </a:rPr>
              <a:t> у </a:t>
            </a:r>
            <a:r>
              <a:rPr lang="ru-RU" sz="1400" err="1">
                <a:solidFill>
                  <a:schemeClr val="bg1"/>
                </a:solidFill>
              </a:rPr>
              <a:t>віці</a:t>
            </a:r>
            <a:r>
              <a:rPr lang="ru-RU" sz="1400">
                <a:solidFill>
                  <a:schemeClr val="bg1"/>
                </a:solidFill>
              </a:rPr>
              <a:t> 19 </a:t>
            </a:r>
            <a:r>
              <a:rPr lang="ru-RU" sz="1400" err="1">
                <a:solidFill>
                  <a:schemeClr val="bg1"/>
                </a:solidFill>
              </a:rPr>
              <a:t>років</a:t>
            </a:r>
            <a:r>
              <a:rPr lang="ru-RU" sz="1400">
                <a:solidFill>
                  <a:schemeClr val="bg1"/>
                </a:solidFill>
              </a:rPr>
              <a:t>, </a:t>
            </a:r>
            <a:r>
              <a:rPr lang="ru-RU" sz="1400" err="1">
                <a:solidFill>
                  <a:schemeClr val="bg1"/>
                </a:solidFill>
              </a:rPr>
              <a:t>спостерігаючи</a:t>
            </a:r>
            <a:r>
              <a:rPr lang="ru-RU" sz="1400">
                <a:solidFill>
                  <a:schemeClr val="bg1"/>
                </a:solidFill>
              </a:rPr>
              <a:t> за </a:t>
            </a:r>
            <a:r>
              <a:rPr lang="ru-RU" sz="1400" err="1">
                <a:solidFill>
                  <a:schemeClr val="bg1"/>
                </a:solidFill>
              </a:rPr>
              <a:t>роботою</a:t>
            </a:r>
            <a:r>
              <a:rPr lang="ru-RU" sz="1400">
                <a:solidFill>
                  <a:schemeClr val="bg1"/>
                </a:solidFill>
              </a:rPr>
              <a:t> </a:t>
            </a:r>
            <a:r>
              <a:rPr lang="ru-RU" sz="1400" err="1">
                <a:solidFill>
                  <a:schemeClr val="bg1"/>
                </a:solidFill>
              </a:rPr>
              <a:t>свого</a:t>
            </a:r>
            <a:r>
              <a:rPr lang="ru-RU" sz="1400">
                <a:solidFill>
                  <a:schemeClr val="bg1"/>
                </a:solidFill>
              </a:rPr>
              <a:t> батька, </a:t>
            </a:r>
            <a:r>
              <a:rPr lang="ru-RU" sz="1400" err="1">
                <a:solidFill>
                  <a:schemeClr val="bg1"/>
                </a:solidFill>
              </a:rPr>
              <a:t>який</a:t>
            </a:r>
            <a:r>
              <a:rPr lang="ru-RU" sz="1400">
                <a:solidFill>
                  <a:schemeClr val="bg1"/>
                </a:solidFill>
              </a:rPr>
              <a:t> </a:t>
            </a:r>
            <a:r>
              <a:rPr lang="ru-RU" sz="1400" err="1">
                <a:solidFill>
                  <a:schemeClr val="bg1"/>
                </a:solidFill>
              </a:rPr>
              <a:t>був</a:t>
            </a:r>
            <a:r>
              <a:rPr lang="ru-RU" sz="1400">
                <a:solidFill>
                  <a:schemeClr val="bg1"/>
                </a:solidFill>
              </a:rPr>
              <a:t> </a:t>
            </a:r>
            <a:r>
              <a:rPr lang="ru-RU" sz="1400" err="1">
                <a:solidFill>
                  <a:schemeClr val="bg1"/>
                </a:solidFill>
              </a:rPr>
              <a:t>збирачем</a:t>
            </a:r>
            <a:r>
              <a:rPr lang="ru-RU" sz="1400">
                <a:solidFill>
                  <a:schemeClr val="bg1"/>
                </a:solidFill>
              </a:rPr>
              <a:t> </a:t>
            </a:r>
            <a:r>
              <a:rPr lang="ru-RU" sz="1400" err="1">
                <a:solidFill>
                  <a:schemeClr val="bg1"/>
                </a:solidFill>
              </a:rPr>
              <a:t>податків</a:t>
            </a:r>
            <a:r>
              <a:rPr lang="ru-RU" sz="1400">
                <a:solidFill>
                  <a:schemeClr val="bg1"/>
                </a:solidFill>
              </a:rPr>
              <a:t> і часто </a:t>
            </a:r>
            <a:r>
              <a:rPr lang="ru-RU" sz="1400" err="1">
                <a:solidFill>
                  <a:schemeClr val="bg1"/>
                </a:solidFill>
              </a:rPr>
              <a:t>виконував</a:t>
            </a:r>
            <a:r>
              <a:rPr lang="ru-RU" sz="1400">
                <a:solidFill>
                  <a:schemeClr val="bg1"/>
                </a:solidFill>
              </a:rPr>
              <a:t> </a:t>
            </a:r>
            <a:r>
              <a:rPr lang="ru-RU" sz="1400" err="1">
                <a:solidFill>
                  <a:schemeClr val="bg1"/>
                </a:solidFill>
              </a:rPr>
              <a:t>довгі</a:t>
            </a:r>
            <a:r>
              <a:rPr lang="ru-RU" sz="1400">
                <a:solidFill>
                  <a:schemeClr val="bg1"/>
                </a:solidFill>
              </a:rPr>
              <a:t> і </a:t>
            </a:r>
            <a:r>
              <a:rPr lang="ru-RU" sz="1400" err="1">
                <a:solidFill>
                  <a:schemeClr val="bg1"/>
                </a:solidFill>
              </a:rPr>
              <a:t>виснажливі</a:t>
            </a:r>
            <a:r>
              <a:rPr lang="ru-RU" sz="1400">
                <a:solidFill>
                  <a:schemeClr val="bg1"/>
                </a:solidFill>
              </a:rPr>
              <a:t> </a:t>
            </a:r>
            <a:r>
              <a:rPr lang="ru-RU" sz="1400" err="1">
                <a:solidFill>
                  <a:schemeClr val="bg1"/>
                </a:solidFill>
              </a:rPr>
              <a:t>розрахунки</a:t>
            </a:r>
            <a:r>
              <a:rPr lang="ru-RU" sz="1400">
                <a:solidFill>
                  <a:schemeClr val="bg1"/>
                </a:solidFill>
              </a:rPr>
              <a:t>. </a:t>
            </a:r>
          </a:p>
        </p:txBody>
      </p:sp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C1418984-528E-48BA-8D06-6C7F951321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361" y="1165978"/>
            <a:ext cx="9554049" cy="5234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328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l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" name="Рисунок 367">
            <a:extLst>
              <a:ext uri="{FF2B5EF4-FFF2-40B4-BE49-F238E27FC236}">
                <a16:creationId xmlns:a16="http://schemas.microsoft.com/office/drawing/2014/main" id="{A7144DB5-30EB-401C-810C-F9E0E3AD3F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738" y="3200811"/>
            <a:ext cx="5538223" cy="3520134"/>
          </a:xfrm>
          <a:prstGeom prst="rect">
            <a:avLst/>
          </a:prstGeom>
        </p:spPr>
      </p:pic>
      <p:pic>
        <p:nvPicPr>
          <p:cNvPr id="372" name="Рисунок 371">
            <a:extLst>
              <a:ext uri="{FF2B5EF4-FFF2-40B4-BE49-F238E27FC236}">
                <a16:creationId xmlns:a16="http://schemas.microsoft.com/office/drawing/2014/main" id="{50F466BE-F29C-4064-8426-DAF13C46C2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5087" y="135066"/>
            <a:ext cx="2885497" cy="2831562"/>
          </a:xfrm>
          <a:prstGeom prst="rect">
            <a:avLst/>
          </a:prstGeom>
        </p:spPr>
      </p:pic>
      <p:pic>
        <p:nvPicPr>
          <p:cNvPr id="374" name="Рисунок 373">
            <a:extLst>
              <a:ext uri="{FF2B5EF4-FFF2-40B4-BE49-F238E27FC236}">
                <a16:creationId xmlns:a16="http://schemas.microsoft.com/office/drawing/2014/main" id="{880CB2E3-FE54-4145-BB8F-8CE89D17F1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046" y="137056"/>
            <a:ext cx="4602216" cy="2829572"/>
          </a:xfrm>
          <a:prstGeom prst="rect">
            <a:avLst/>
          </a:prstGeom>
        </p:spPr>
      </p:pic>
      <p:pic>
        <p:nvPicPr>
          <p:cNvPr id="376" name="Рисунок 375">
            <a:extLst>
              <a:ext uri="{FF2B5EF4-FFF2-40B4-BE49-F238E27FC236}">
                <a16:creationId xmlns:a16="http://schemas.microsoft.com/office/drawing/2014/main" id="{BA8F31AC-9E61-40F5-BBAC-674754FA66D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738" y="137055"/>
            <a:ext cx="3525888" cy="282957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58CC2E7-2DF7-498D-945A-74E08F93E714}"/>
              </a:ext>
            </a:extLst>
          </p:cNvPr>
          <p:cNvSpPr txBox="1"/>
          <p:nvPr/>
        </p:nvSpPr>
        <p:spPr>
          <a:xfrm>
            <a:off x="5993394" y="2966628"/>
            <a:ext cx="577611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32000" algn="just">
              <a:lnSpc>
                <a:spcPct val="200000"/>
              </a:lnSpc>
            </a:pPr>
            <a:r>
              <a:rPr lang="ru-RU" sz="1200" b="0" i="0"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Машина Паскаля являла собою </a:t>
            </a:r>
            <a:r>
              <a:rPr lang="ru-RU" sz="1200">
                <a:solidFill>
                  <a:schemeClr val="accent6"/>
                </a:solidFill>
                <a:latin typeface="Arial" panose="020B0604020202020204" pitchFamily="34" charset="0"/>
              </a:rPr>
              <a:t>механічний</a:t>
            </a:r>
            <a:r>
              <a:rPr lang="ru-RU" sz="1200" b="0" i="0"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 пристрій у вигляді шухлядки з численними, пов'язаними один з одним </a:t>
            </a:r>
            <a:r>
              <a:rPr lang="ru-RU" sz="1200">
                <a:solidFill>
                  <a:schemeClr val="tx2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зубчастою</a:t>
            </a:r>
            <a:r>
              <a:rPr lang="ru-RU" sz="1200">
                <a:solidFill>
                  <a:srgbClr val="5F5F5F"/>
                </a:solidFill>
                <a:latin typeface="Arial" panose="020B0604020202020204" pitchFamily="34" charset="0"/>
              </a:rPr>
              <a:t> </a:t>
            </a:r>
            <a:r>
              <a:rPr lang="ru-RU" sz="1200">
                <a:solidFill>
                  <a:schemeClr val="accent6"/>
                </a:solidFill>
                <a:latin typeface="Arial" panose="020B0604020202020204" pitchFamily="34" charset="0"/>
              </a:rPr>
              <a:t>передачою</a:t>
            </a:r>
            <a:r>
              <a:rPr lang="ru-RU" sz="1200" b="0" i="0"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, шестернями. Числа вводилися в машину за допомогою відповідного повороту набірних коліщат. На кожне з цих коліщат, що відповідали одному десятковому розряду числа, були нанесені поділки від 0 до 9. При введенні числа, коліщатка прокручувалися до відповідної цифри. Зробивши повний оберт надлишок над цифрою 9 коліщатко переносило на сусідній розряд, зсуваючи сусіднє коліщатко на 1 позицію. Перші варіанти «Паскаліни» мали п'ять зубчастих коліс, пізніше їх кількість збільшилася до шести або навіть восьми, що дозволяло працювати з великими числами, аж до 9999999.</a:t>
            </a:r>
          </a:p>
          <a:p>
            <a:br>
              <a:rPr lang="ru-RU" sz="1200" b="0" i="0">
                <a:solidFill>
                  <a:srgbClr val="5F6368"/>
                </a:solidFill>
                <a:effectLst/>
                <a:latin typeface="Roboto"/>
              </a:rPr>
            </a:br>
            <a:endParaRPr lang="en-US" sz="120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4737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B60EB95C-4664-47D7-AA9A-646A8EA0A1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158" y="826966"/>
            <a:ext cx="7937622" cy="5610048"/>
          </a:xfrm>
          <a:prstGeom prst="rect">
            <a:avLst/>
          </a:prstGeom>
        </p:spPr>
      </p:pic>
      <p:sp>
        <p:nvSpPr>
          <p:cNvPr id="389" name="TextBox 388">
            <a:extLst>
              <a:ext uri="{FF2B5EF4-FFF2-40B4-BE49-F238E27FC236}">
                <a16:creationId xmlns:a16="http://schemas.microsoft.com/office/drawing/2014/main" id="{742C0871-5EE4-4FC9-BEEF-B17BDB79A103}"/>
              </a:ext>
            </a:extLst>
          </p:cNvPr>
          <p:cNvSpPr txBox="1"/>
          <p:nvPr/>
        </p:nvSpPr>
        <p:spPr>
          <a:xfrm>
            <a:off x="8380492" y="750654"/>
            <a:ext cx="3696832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>
              <a:lnSpc>
                <a:spcPct val="200000"/>
              </a:lnSpc>
            </a:pPr>
            <a:r>
              <a:rPr lang="ru-RU" sz="1200" b="0" i="0">
                <a:solidFill>
                  <a:srgbClr val="000000"/>
                </a:solidFill>
                <a:effectLst/>
                <a:latin typeface="Roboto"/>
              </a:rPr>
              <a:t>Сотуар - центральна частина механізму переноски паскаліна. У своїй «Avis nécessaire ...» Паскаль відмітив, що машина з 10 000 колесами буде працювати так добре, як і машина з двома колесами, тому що кожне колесо не залежить від іншого. Коли час розповсюджувати переноси, сотуар під дією єдиної сили тяжіння відкидається до наступного колеса без якого-небудь контакту між колесами. </a:t>
            </a:r>
            <a:r>
              <a:rPr lang="uk-UA" sz="1200">
                <a:solidFill>
                  <a:srgbClr val="000000"/>
                </a:solidFill>
                <a:latin typeface="Roboto"/>
              </a:rPr>
              <a:t>Під час</a:t>
            </a:r>
            <a:r>
              <a:rPr lang="ru-RU" sz="1200" b="0" i="0">
                <a:solidFill>
                  <a:srgbClr val="000000"/>
                </a:solidFill>
                <a:effectLst/>
                <a:latin typeface="Roboto"/>
              </a:rPr>
              <a:t> вільного падіння сотуар веде себе як акробат, </a:t>
            </a:r>
            <a:r>
              <a:rPr lang="ru-RU" sz="1200">
                <a:solidFill>
                  <a:srgbClr val="000000"/>
                </a:solidFill>
                <a:latin typeface="Roboto"/>
              </a:rPr>
              <a:t>що </a:t>
            </a:r>
            <a:r>
              <a:rPr lang="ru-RU" sz="1200" b="0" i="0">
                <a:solidFill>
                  <a:srgbClr val="000000"/>
                </a:solidFill>
                <a:effectLst/>
                <a:latin typeface="Roboto"/>
              </a:rPr>
              <a:t>перестрибує з одної трапеції на </a:t>
            </a:r>
            <a:r>
              <a:rPr lang="ru-RU" sz="1200">
                <a:solidFill>
                  <a:srgbClr val="000000"/>
                </a:solidFill>
                <a:latin typeface="Roboto"/>
              </a:rPr>
              <a:t>іншу</a:t>
            </a:r>
            <a:r>
              <a:rPr lang="ru-RU" sz="1200" b="0" i="0">
                <a:solidFill>
                  <a:srgbClr val="000000"/>
                </a:solidFill>
                <a:effectLst/>
                <a:latin typeface="Roboto"/>
              </a:rPr>
              <a:t>, при </a:t>
            </a:r>
            <a:r>
              <a:rPr lang="ru-RU" sz="1200">
                <a:solidFill>
                  <a:srgbClr val="000000"/>
                </a:solidFill>
                <a:latin typeface="Roboto"/>
              </a:rPr>
              <a:t>цьому</a:t>
            </a:r>
            <a:r>
              <a:rPr lang="ru-RU" sz="1200" b="0" i="0">
                <a:solidFill>
                  <a:srgbClr val="000000"/>
                </a:solidFill>
                <a:effectLst/>
                <a:latin typeface="Roboto"/>
              </a:rPr>
              <a:t> трапеції не </a:t>
            </a:r>
            <a:r>
              <a:rPr lang="ru-RU" sz="1200">
                <a:solidFill>
                  <a:srgbClr val="000000"/>
                </a:solidFill>
                <a:latin typeface="Roboto"/>
              </a:rPr>
              <a:t>дотикаються</a:t>
            </a:r>
            <a:r>
              <a:rPr lang="ru-RU" sz="1200" b="0" i="0">
                <a:solidFill>
                  <a:srgbClr val="000000"/>
                </a:solidFill>
                <a:effectLst/>
                <a:latin typeface="Roboto"/>
              </a:rPr>
              <a:t> один до одного. Таким чином, усі колеса (в тому числі шестерні та сотуари) мають однаковий розмір та незалежність від грузоподібних машин. </a:t>
            </a:r>
          </a:p>
          <a:p>
            <a:br>
              <a:rPr lang="ru-RU" sz="1200" b="0" i="0">
                <a:solidFill>
                  <a:srgbClr val="5F6368"/>
                </a:solidFill>
                <a:effectLst/>
                <a:latin typeface="Roboto"/>
              </a:rPr>
            </a:br>
            <a:endParaRPr lang="en-US" sz="120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40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l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23">
      <a:dk1>
        <a:srgbClr val="BD9577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272626"/>
      </a:accent6>
      <a:hlink>
        <a:srgbClr val="5F5F5F"/>
      </a:hlink>
      <a:folHlink>
        <a:srgbClr val="919191"/>
      </a:folHlink>
    </a:clrScheme>
    <a:fontScheme name="Custom 7">
      <a:majorFont>
        <a:latin typeface="Karla"/>
        <a:ea typeface=""/>
        <a:cs typeface=""/>
      </a:majorFont>
      <a:minorFont>
        <a:latin typeface="Robo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369</TotalTime>
  <Words>312</Words>
  <Application>Microsoft Office PowerPoint</Application>
  <PresentationFormat>Широкоэкранный</PresentationFormat>
  <Paragraphs>9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11" baseType="lpstr">
      <vt:lpstr>Arial</vt:lpstr>
      <vt:lpstr>Calibri</vt:lpstr>
      <vt:lpstr>Karla</vt:lpstr>
      <vt:lpstr>Linux Libertine</vt:lpstr>
      <vt:lpstr>Roboto</vt:lpstr>
      <vt:lpstr>Roboto Light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ilhamsyahvutra@outlook.com</dc:creator>
  <cp:lastModifiedBy>Пистолетов Александр</cp:lastModifiedBy>
  <cp:revision>27</cp:revision>
  <dcterms:created xsi:type="dcterms:W3CDTF">2018-05-08T07:24:58Z</dcterms:created>
  <dcterms:modified xsi:type="dcterms:W3CDTF">2021-02-28T19:31:57Z</dcterms:modified>
</cp:coreProperties>
</file>