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7" r:id="rId4"/>
    <p:sldId id="275" r:id="rId5"/>
    <p:sldId id="268" r:id="rId6"/>
    <p:sldId id="258" r:id="rId7"/>
    <p:sldId id="260" r:id="rId8"/>
    <p:sldId id="281" r:id="rId9"/>
    <p:sldId id="285" r:id="rId10"/>
    <p:sldId id="289" r:id="rId11"/>
    <p:sldId id="265" r:id="rId12"/>
    <p:sldId id="280" r:id="rId13"/>
    <p:sldId id="288" r:id="rId14"/>
    <p:sldId id="287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6"/>
            <p14:sldId id="257"/>
            <p14:sldId id="277"/>
            <p14:sldId id="275"/>
            <p14:sldId id="268"/>
            <p14:sldId id="258"/>
            <p14:sldId id="260"/>
            <p14:sldId id="281"/>
            <p14:sldId id="285"/>
            <p14:sldId id="289"/>
            <p14:sldId id="265"/>
            <p14:sldId id="280"/>
            <p14:sldId id="288"/>
            <p14:sldId id="287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3" autoAdjust="0"/>
  </p:normalViewPr>
  <p:slideViewPr>
    <p:cSldViewPr snapToGrid="0" snapToObjects="1">
      <p:cViewPr varScale="1">
        <p:scale>
          <a:sx n="93" d="100"/>
          <a:sy n="93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picture of hut with solar charger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picture of hut with solar charger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for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June 2015</a:t>
            </a:r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s6_launch_39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5557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by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8327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</a:t>
            </a:r>
            <a:endParaRPr lang="en-US" dirty="0"/>
          </a:p>
          <a:p>
            <a:pPr lvl="1"/>
            <a:r>
              <a:rPr lang="en-US" dirty="0" smtClean="0"/>
              <a:t>299793 km/s</a:t>
            </a:r>
          </a:p>
          <a:p>
            <a:r>
              <a:rPr lang="en-US" dirty="0" smtClean="0"/>
              <a:t>C in Glass</a:t>
            </a:r>
          </a:p>
          <a:p>
            <a:pPr lvl="1"/>
            <a:r>
              <a:rPr lang="en-US" dirty="0" smtClean="0"/>
              <a:t>197231 km/s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1810" y="6492848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2000px-Comparison_satellite_navigation_orbit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83" y="1701383"/>
            <a:ext cx="5033722" cy="50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&amp; Suggestions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audiences than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costs dropping</a:t>
            </a:r>
          </a:p>
          <a:p>
            <a:pPr lvl="1"/>
            <a:r>
              <a:rPr lang="en-US" dirty="0" smtClean="0"/>
              <a:t>Due to </a:t>
            </a:r>
            <a:r>
              <a:rPr lang="en-US" dirty="0"/>
              <a:t>E</a:t>
            </a:r>
            <a:r>
              <a:rPr lang="en-US" dirty="0" smtClean="0"/>
              <a:t>&amp;D from phone manufacturing</a:t>
            </a:r>
            <a:endParaRPr lang="en-US" sz="800" dirty="0" smtClean="0"/>
          </a:p>
          <a:p>
            <a:r>
              <a:rPr lang="en-US" dirty="0" smtClean="0"/>
              <a:t>Universal network access</a:t>
            </a:r>
          </a:p>
          <a:p>
            <a:pPr lvl="1"/>
            <a:r>
              <a:rPr lang="en-US" dirty="0" smtClean="0"/>
              <a:t>Cellular already reaching remote regions</a:t>
            </a:r>
          </a:p>
          <a:p>
            <a:pPr lvl="1"/>
            <a:r>
              <a:rPr lang="en-US" dirty="0" smtClean="0"/>
              <a:t>Satellite will enable true global reach</a:t>
            </a: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-&gt; Rethink distribution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8949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is gated by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 is the biggest risk to developing your game</a:t>
            </a:r>
          </a:p>
          <a:p>
            <a:r>
              <a:rPr lang="en-US" dirty="0" smtClean="0"/>
              <a:t>Distribution cost no longer covered by game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Focus team on minimizing art size</a:t>
            </a:r>
          </a:p>
          <a:p>
            <a:pPr marL="0" indent="0">
              <a:buNone/>
            </a:pPr>
            <a:r>
              <a:rPr lang="en-US" dirty="0" smtClean="0"/>
              <a:t>-&gt; Invest in art size reduction technologies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-&gt; linkers, compressors, computed art</a:t>
            </a:r>
          </a:p>
          <a:p>
            <a:pPr marL="0" indent="0">
              <a:buNone/>
            </a:pPr>
            <a:r>
              <a:rPr lang="en-US" dirty="0" smtClean="0"/>
              <a:t>-&gt; Take advantage of distribution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7355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s6_launch_39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5557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by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3590704"/>
            <a:ext cx="7887140" cy="927502"/>
            <a:chOff x="298139" y="3106245"/>
            <a:chExt cx="7887140" cy="69562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747"/>
            <a:ext cx="8229600" cy="483762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a few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600201"/>
            <a:ext cx="8229600" cy="4525433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20B - 50B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4" name="Picture 3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7538" y="2787650"/>
            <a:ext cx="4483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822348"/>
            <a:ext cx="4481286" cy="3983365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822348"/>
            <a:ext cx="3983366" cy="39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World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audiences going straight to wireless</a:t>
            </a:r>
          </a:p>
          <a:p>
            <a:r>
              <a:rPr lang="en-US" dirty="0" smtClean="0"/>
              <a:t>Users pay for data outside game ecosystem</a:t>
            </a:r>
          </a:p>
          <a:p>
            <a:endParaRPr lang="en-US" sz="800" dirty="0" smtClean="0"/>
          </a:p>
          <a:p>
            <a:r>
              <a:rPr lang="en-US" dirty="0" smtClean="0"/>
              <a:t>Cost of data is significant</a:t>
            </a:r>
          </a:p>
          <a:p>
            <a:pPr lvl="1"/>
            <a:r>
              <a:rPr lang="en-US" dirty="0" smtClean="0"/>
              <a:t>Can easily cost as much as the original game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sz="800" dirty="0"/>
          </a:p>
          <a:p>
            <a:r>
              <a:rPr lang="en-US" sz="4000" dirty="0" smtClean="0"/>
              <a:t>Total Cost of Gaming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322</Words>
  <Application>Microsoft Macintosh PowerPoint</Application>
  <PresentationFormat>On-screen Show (4:3)</PresentationFormat>
  <Paragraphs>89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Build for the Future</vt:lpstr>
      <vt:lpstr>PowerPoint Presentation</vt:lpstr>
      <vt:lpstr>Predict through your timeline</vt:lpstr>
      <vt:lpstr>Trends Exercise</vt:lpstr>
      <vt:lpstr>Trends</vt:lpstr>
      <vt:lpstr>AAA Game Development Risk</vt:lpstr>
      <vt:lpstr>Hardware</vt:lpstr>
      <vt:lpstr>GPU Compute vs Textures</vt:lpstr>
      <vt:lpstr>Emerging World Tech</vt:lpstr>
      <vt:lpstr>PowerPoint Presentation</vt:lpstr>
      <vt:lpstr>Communication Facts</vt:lpstr>
      <vt:lpstr>Predictions &amp; Suggestions</vt:lpstr>
      <vt:lpstr>Larger audiences than ever</vt:lpstr>
      <vt:lpstr>Access is gated by Art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94</cp:revision>
  <dcterms:created xsi:type="dcterms:W3CDTF">2015-05-04T00:13:37Z</dcterms:created>
  <dcterms:modified xsi:type="dcterms:W3CDTF">2015-06-16T14:12:39Z</dcterms:modified>
</cp:coreProperties>
</file>