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7" r:id="rId3"/>
    <p:sldId id="272" r:id="rId4"/>
    <p:sldId id="275" r:id="rId5"/>
    <p:sldId id="268" r:id="rId6"/>
    <p:sldId id="258" r:id="rId7"/>
    <p:sldId id="260" r:id="rId8"/>
    <p:sldId id="281" r:id="rId9"/>
    <p:sldId id="285" r:id="rId10"/>
    <p:sldId id="263" r:id="rId11"/>
    <p:sldId id="265" r:id="rId12"/>
    <p:sldId id="280" r:id="rId13"/>
    <p:sldId id="288" r:id="rId14"/>
    <p:sldId id="287" r:id="rId15"/>
    <p:sldId id="289" r:id="rId16"/>
    <p:sldId id="274" r:id="rId17"/>
    <p:sldId id="270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3662A5-EF7D-EB4E-BD2D-14FA9458B51F}">
          <p14:sldIdLst>
            <p14:sldId id="256"/>
            <p14:sldId id="277"/>
            <p14:sldId id="272"/>
            <p14:sldId id="275"/>
            <p14:sldId id="268"/>
            <p14:sldId id="258"/>
            <p14:sldId id="260"/>
            <p14:sldId id="281"/>
            <p14:sldId id="285"/>
            <p14:sldId id="263"/>
            <p14:sldId id="265"/>
            <p14:sldId id="280"/>
            <p14:sldId id="288"/>
            <p14:sldId id="287"/>
            <p14:sldId id="289"/>
            <p14:sldId id="274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63" autoAdjust="0"/>
  </p:normalViewPr>
  <p:slideViewPr>
    <p:cSldViewPr snapToGrid="0" snapToObjects="1">
      <p:cViewPr varScale="1">
        <p:scale>
          <a:sx n="105" d="100"/>
          <a:sy n="105" d="100"/>
        </p:scale>
        <p:origin x="-120" y="-4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CE516-1C17-1546-97E4-DDE41D8F7F0E}" type="datetimeFigureOut">
              <a:rPr lang="en-US" smtClean="0"/>
              <a:t>6/16/15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62C9E-E039-1D4B-B0DD-27D2F5375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 Trends that are technical carry less risk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2779C-508E-8444-A7D4-4A51A98516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47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Geosynch</a:t>
            </a:r>
            <a:r>
              <a:rPr lang="en-US" baseline="0" dirty="0" smtClean="0"/>
              <a:t> -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42,164 km from center of earth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LEO – 160 to 2000 km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SpaceX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aiming at 1100 km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Wikipedia user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Cmglee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2C9E-E039-1D4B-B0DD-27D2F5375E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3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1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1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4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5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9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0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7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7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7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F996-962D-5941-8D50-A0A85C539B24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6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oyd.multerer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 for the Future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Boyd Multerer</a:t>
            </a:r>
          </a:p>
          <a:p>
            <a:r>
              <a:rPr lang="en-US" dirty="0" smtClean="0"/>
              <a:t>June2015</a:t>
            </a:r>
          </a:p>
        </p:txBody>
      </p:sp>
    </p:spTree>
    <p:extLst>
      <p:ext uri="{BB962C8B-B14F-4D97-AF65-F5344CB8AC3E}">
        <p14:creationId xmlns:p14="http://schemas.microsoft.com/office/powerpoint/2010/main" val="249278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rs6_launch_39a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774168"/>
            <a:ext cx="241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Image from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spacex.com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749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683276" cy="33944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Geo 35,786 km, ~240ms</a:t>
            </a:r>
          </a:p>
          <a:p>
            <a:r>
              <a:rPr lang="en-US" dirty="0" smtClean="0"/>
              <a:t>LEO 1,100 km, ~7ms</a:t>
            </a:r>
          </a:p>
          <a:p>
            <a:endParaRPr lang="en-US" sz="1200" dirty="0" smtClean="0"/>
          </a:p>
          <a:p>
            <a:r>
              <a:rPr lang="en-US" dirty="0" smtClean="0"/>
              <a:t>C In Space</a:t>
            </a:r>
            <a:endParaRPr lang="en-US" dirty="0"/>
          </a:p>
          <a:p>
            <a:pPr lvl="1"/>
            <a:r>
              <a:rPr lang="en-US" dirty="0" smtClean="0"/>
              <a:t>299793 km/s</a:t>
            </a:r>
          </a:p>
          <a:p>
            <a:r>
              <a:rPr lang="en-US" dirty="0" smtClean="0"/>
              <a:t>C in Glass</a:t>
            </a:r>
          </a:p>
          <a:p>
            <a:pPr lvl="1"/>
            <a:r>
              <a:rPr lang="en-US" dirty="0" smtClean="0"/>
              <a:t>197231 km/s</a:t>
            </a:r>
          </a:p>
        </p:txBody>
      </p:sp>
      <p:pic>
        <p:nvPicPr>
          <p:cNvPr id="4" name="Picture 3" descr="2000px-Comparison_satellite_navigation_orbits.svg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5333" y="1200151"/>
            <a:ext cx="3836912" cy="3836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21809" y="4869636"/>
            <a:ext cx="122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2">
                    <a:lumMod val="75000"/>
                  </a:schemeClr>
                </a:solidFill>
              </a:rPr>
              <a:t>W</a:t>
            </a:r>
            <a:r>
              <a:rPr lang="en-US" sz="1100" dirty="0" err="1" smtClean="0">
                <a:solidFill>
                  <a:schemeClr val="bg2">
                    <a:lumMod val="75000"/>
                  </a:schemeClr>
                </a:solidFill>
              </a:rPr>
              <a:t>ikipedia:Cmglee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74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Predictions &amp; Suggestions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audiences than ever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Hardware costs dropping</a:t>
            </a:r>
          </a:p>
          <a:p>
            <a:pPr lvl="1"/>
            <a:r>
              <a:rPr lang="en-US" dirty="0" smtClean="0"/>
              <a:t>Due to </a:t>
            </a:r>
            <a:r>
              <a:rPr lang="en-US" dirty="0"/>
              <a:t>E</a:t>
            </a:r>
            <a:r>
              <a:rPr lang="en-US" dirty="0" smtClean="0"/>
              <a:t>&amp;D from phone manufacturing</a:t>
            </a:r>
            <a:endParaRPr lang="en-US" sz="800" dirty="0" smtClean="0"/>
          </a:p>
          <a:p>
            <a:r>
              <a:rPr lang="en-US" dirty="0" smtClean="0"/>
              <a:t>Universal network access</a:t>
            </a:r>
          </a:p>
          <a:p>
            <a:pPr lvl="1"/>
            <a:r>
              <a:rPr lang="en-US" dirty="0" smtClean="0"/>
              <a:t>Cellular already reaching remote regions</a:t>
            </a:r>
          </a:p>
          <a:p>
            <a:pPr lvl="1"/>
            <a:r>
              <a:rPr lang="en-US" dirty="0" smtClean="0"/>
              <a:t>Satellite will enable true global reach</a:t>
            </a:r>
          </a:p>
          <a:p>
            <a:pPr lvl="1"/>
            <a:endParaRPr lang="en-US" sz="900" dirty="0" smtClean="0"/>
          </a:p>
          <a:p>
            <a:pPr marL="0" indent="0">
              <a:buNone/>
            </a:pPr>
            <a:r>
              <a:rPr lang="en-US" dirty="0" smtClean="0"/>
              <a:t>-&gt; Rethink distribution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4289493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is gated by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Art is the biggest risk to developing your game</a:t>
            </a:r>
          </a:p>
          <a:p>
            <a:r>
              <a:rPr lang="en-US" dirty="0"/>
              <a:t>A</a:t>
            </a:r>
            <a:r>
              <a:rPr lang="en-US" dirty="0" smtClean="0"/>
              <a:t>rt drives the cost for marginal users</a:t>
            </a:r>
          </a:p>
          <a:p>
            <a:endParaRPr lang="en-US" sz="900" dirty="0" smtClean="0"/>
          </a:p>
          <a:p>
            <a:pPr marL="0" indent="0">
              <a:buNone/>
            </a:pPr>
            <a:r>
              <a:rPr lang="en-US" dirty="0" smtClean="0"/>
              <a:t>-&gt; Focus team on minimizing art size</a:t>
            </a:r>
          </a:p>
          <a:p>
            <a:pPr marL="0" indent="0">
              <a:buNone/>
            </a:pPr>
            <a:r>
              <a:rPr lang="en-US" dirty="0" smtClean="0"/>
              <a:t>-&gt; Invest in art size reduction technologies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smtClean="0"/>
              <a:t>-&gt; linkers, compressors, computed art</a:t>
            </a:r>
          </a:p>
          <a:p>
            <a:pPr marL="0" indent="0">
              <a:buNone/>
            </a:pPr>
            <a:r>
              <a:rPr lang="en-US" dirty="0" smtClean="0"/>
              <a:t>-&gt; Take advantage of distribution caching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2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development moves to the cloud</a:t>
            </a:r>
          </a:p>
          <a:p>
            <a:r>
              <a:rPr lang="en-US" dirty="0" smtClean="0"/>
              <a:t>Advantages of local-development diminish</a:t>
            </a:r>
          </a:p>
          <a:p>
            <a:endParaRPr lang="en-US" sz="800" dirty="0" smtClean="0"/>
          </a:p>
          <a:p>
            <a:pPr marL="0" indent="0">
              <a:buNone/>
            </a:pPr>
            <a:r>
              <a:rPr lang="en-US" dirty="0" smtClean="0"/>
              <a:t>-&gt; Redesign content pipeline as server-only tool</a:t>
            </a:r>
          </a:p>
          <a:p>
            <a:pPr marL="0" indent="0">
              <a:buNone/>
            </a:pPr>
            <a:r>
              <a:rPr lang="en-US" dirty="0" smtClean="0"/>
              <a:t>-&gt; Stream </a:t>
            </a:r>
            <a:r>
              <a:rPr lang="en-US" dirty="0" err="1" smtClean="0"/>
              <a:t>dev</a:t>
            </a:r>
            <a:r>
              <a:rPr lang="en-US" dirty="0" smtClean="0"/>
              <a:t> tools (better than the game)</a:t>
            </a:r>
          </a:p>
          <a:p>
            <a:pPr marL="0" indent="0">
              <a:buNone/>
            </a:pPr>
            <a:r>
              <a:rPr lang="en-US" dirty="0" smtClean="0"/>
              <a:t>-&gt; Opens new development centers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55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 about investment strategies</a:t>
            </a:r>
            <a:endParaRPr lang="en-US" dirty="0"/>
          </a:p>
          <a:p>
            <a:endParaRPr lang="en-US" sz="500" dirty="0"/>
          </a:p>
          <a:p>
            <a:r>
              <a:rPr lang="en-US" dirty="0" smtClean="0"/>
              <a:t>All predictions involve risk</a:t>
            </a:r>
          </a:p>
          <a:p>
            <a:endParaRPr lang="en-US" sz="400" dirty="0"/>
          </a:p>
          <a:p>
            <a:r>
              <a:rPr lang="en-US" dirty="0" smtClean="0"/>
              <a:t>Focus on a few that matter</a:t>
            </a:r>
          </a:p>
          <a:p>
            <a:endParaRPr lang="en-US" sz="600" dirty="0"/>
          </a:p>
          <a:p>
            <a:r>
              <a:rPr lang="en-US" dirty="0" smtClean="0"/>
              <a:t>Collect data as you go, then course correct</a:t>
            </a:r>
          </a:p>
        </p:txBody>
      </p:sp>
    </p:spTree>
    <p:extLst>
      <p:ext uri="{BB962C8B-B14F-4D97-AF65-F5344CB8AC3E}">
        <p14:creationId xmlns:p14="http://schemas.microsoft.com/office/powerpoint/2010/main" val="827690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10516"/>
          </a:xfrm>
        </p:spPr>
        <p:txBody>
          <a:bodyPr>
            <a:normAutofit/>
          </a:bodyPr>
          <a:lstStyle/>
          <a:p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http://boyd.multerer.com</a:t>
            </a: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BoydMulterer</a:t>
            </a:r>
            <a:endParaRPr lang="en-US" dirty="0" smtClean="0"/>
          </a:p>
          <a:p>
            <a:endParaRPr lang="en-US" sz="1800" dirty="0"/>
          </a:p>
          <a:p>
            <a:r>
              <a:rPr lang="en-US" dirty="0" smtClean="0"/>
              <a:t>This slide deck can be found at…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boydm</a:t>
            </a:r>
            <a:r>
              <a:rPr lang="en-US" dirty="0"/>
              <a:t>/presentations</a:t>
            </a:r>
          </a:p>
        </p:txBody>
      </p:sp>
    </p:spTree>
    <p:extLst>
      <p:ext uri="{BB962C8B-B14F-4D97-AF65-F5344CB8AC3E}">
        <p14:creationId xmlns:p14="http://schemas.microsoft.com/office/powerpoint/2010/main" val="2972359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through your timeline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98139" y="2693029"/>
            <a:ext cx="7887140" cy="826432"/>
            <a:chOff x="298139" y="3106245"/>
            <a:chExt cx="7887140" cy="82643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741830" y="3231979"/>
              <a:ext cx="74434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616096" y="3106245"/>
              <a:ext cx="251468" cy="251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616785" y="3106245"/>
              <a:ext cx="251468" cy="251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024174" y="3106245"/>
              <a:ext cx="251468" cy="251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139" y="3395440"/>
              <a:ext cx="887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Start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50391" y="3396906"/>
              <a:ext cx="809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Ship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08073" y="3409457"/>
              <a:ext cx="7181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Exit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637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</a:t>
            </a:r>
            <a:endParaRPr lang="en-US" dirty="0"/>
          </a:p>
        </p:txBody>
      </p:sp>
      <p:pic>
        <p:nvPicPr>
          <p:cNvPr id="4" name="Picture 3" descr="Pictur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84" y="1297731"/>
            <a:ext cx="7267232" cy="289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2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6560"/>
            <a:ext cx="8229600" cy="3628218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Identify trends you have no control of</a:t>
            </a:r>
          </a:p>
          <a:p>
            <a:pPr marL="742950" indent="-742950">
              <a:buFont typeface="+mj-lt"/>
              <a:buAutoNum type="arabicPeriod"/>
            </a:pPr>
            <a:endParaRPr lang="en-US" sz="12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Choose a few for your timeframe</a:t>
            </a:r>
          </a:p>
          <a:p>
            <a:pPr marL="742950" indent="-742950">
              <a:buFont typeface="+mj-lt"/>
              <a:buAutoNum type="arabicPeriod"/>
            </a:pPr>
            <a:endParaRPr lang="en-US" sz="12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Make predictions</a:t>
            </a:r>
          </a:p>
          <a:p>
            <a:pPr marL="742950" indent="-742950">
              <a:buFont typeface="+mj-lt"/>
              <a:buAutoNum type="arabicPeriod"/>
            </a:pP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Course correct</a:t>
            </a:r>
          </a:p>
        </p:txBody>
      </p:sp>
    </p:spTree>
    <p:extLst>
      <p:ext uri="{BB962C8B-B14F-4D97-AF65-F5344CB8AC3E}">
        <p14:creationId xmlns:p14="http://schemas.microsoft.com/office/powerpoint/2010/main" val="375922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Trends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72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AAA Game Development Risk</a:t>
            </a:r>
            <a:endParaRPr lang="en-US" dirty="0"/>
          </a:p>
        </p:txBody>
      </p:sp>
      <p:pic>
        <p:nvPicPr>
          <p:cNvPr id="4" name="Content Placeholder 3" descr="Chartv2.JP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968" r="-7968"/>
          <a:stretch>
            <a:fillRect/>
          </a:stretch>
        </p:blipFill>
        <p:spPr>
          <a:xfrm>
            <a:off x="457200" y="1200150"/>
            <a:ext cx="8229600" cy="3394075"/>
          </a:xfrm>
        </p:spPr>
      </p:pic>
    </p:spTree>
    <p:extLst>
      <p:ext uri="{BB962C8B-B14F-4D97-AF65-F5344CB8AC3E}">
        <p14:creationId xmlns:p14="http://schemas.microsoft.com/office/powerpoint/2010/main" val="266320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research dominated by mobile</a:t>
            </a:r>
          </a:p>
          <a:p>
            <a:pPr lvl="1"/>
            <a:r>
              <a:rPr lang="en-US" dirty="0" smtClean="0"/>
              <a:t>Low power / cost, 1st</a:t>
            </a:r>
          </a:p>
          <a:p>
            <a:pPr lvl="1"/>
            <a:r>
              <a:rPr lang="en-US" dirty="0" smtClean="0"/>
              <a:t>compute &amp; storage, 2nd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20B - 50B by 2020</a:t>
            </a:r>
          </a:p>
          <a:p>
            <a:endParaRPr lang="en-US" sz="2400" dirty="0" smtClean="0"/>
          </a:p>
          <a:p>
            <a:r>
              <a:rPr lang="en-US" dirty="0" smtClean="0"/>
              <a:t>PC GPUs are an outlier</a:t>
            </a:r>
            <a:endParaRPr lang="en-US" dirty="0"/>
          </a:p>
        </p:txBody>
      </p:sp>
      <p:pic>
        <p:nvPicPr>
          <p:cNvPr id="5" name="Picture 4" descr="rasp_a_plu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1905" y="1975638"/>
            <a:ext cx="3601962" cy="29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8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Compute </a:t>
            </a:r>
            <a:r>
              <a:rPr lang="en-US" dirty="0" err="1" smtClean="0"/>
              <a:t>vs</a:t>
            </a:r>
            <a:r>
              <a:rPr lang="en-US" dirty="0" smtClean="0"/>
              <a:t> Textures</a:t>
            </a:r>
            <a:endParaRPr lang="en-US" dirty="0"/>
          </a:p>
        </p:txBody>
      </p:sp>
      <p:pic>
        <p:nvPicPr>
          <p:cNvPr id="4" name="Picture 3" descr="Supercomputer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04" y="1366761"/>
            <a:ext cx="4481286" cy="2987524"/>
          </a:xfrm>
          <a:prstGeom prst="rect">
            <a:avLst/>
          </a:prstGeom>
        </p:spPr>
      </p:pic>
      <p:pic>
        <p:nvPicPr>
          <p:cNvPr id="5" name="Picture 4" descr="1280px-1600x1200-texture-is2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4777" y="1366761"/>
            <a:ext cx="3983366" cy="29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4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Emerging World Tech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audiences going straight to wireless</a:t>
            </a:r>
          </a:p>
          <a:p>
            <a:r>
              <a:rPr lang="en-US" dirty="0" smtClean="0"/>
              <a:t>Users pay for data outside game ecosystem</a:t>
            </a:r>
          </a:p>
          <a:p>
            <a:endParaRPr lang="en-US" sz="800" dirty="0" smtClean="0"/>
          </a:p>
          <a:p>
            <a:r>
              <a:rPr lang="en-US" dirty="0" smtClean="0"/>
              <a:t>Cost of data is significant</a:t>
            </a:r>
          </a:p>
          <a:p>
            <a:pPr lvl="1"/>
            <a:r>
              <a:rPr lang="en-US" dirty="0" smtClean="0"/>
              <a:t>Can easily cost as much as the original game</a:t>
            </a:r>
          </a:p>
          <a:p>
            <a:pPr lvl="1"/>
            <a:endParaRPr lang="en-US" sz="800" dirty="0"/>
          </a:p>
          <a:p>
            <a:r>
              <a:rPr lang="en-US" sz="4000" dirty="0" smtClean="0"/>
              <a:t>Total Cost of Gaming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0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341</Words>
  <Application>Microsoft Macintosh PowerPoint</Application>
  <PresentationFormat>On-screen Show (16:9)</PresentationFormat>
  <Paragraphs>90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Build for the Future</vt:lpstr>
      <vt:lpstr>Predict through your timeline</vt:lpstr>
      <vt:lpstr>Pattern</vt:lpstr>
      <vt:lpstr>Trends Exercise</vt:lpstr>
      <vt:lpstr>Trends</vt:lpstr>
      <vt:lpstr>AAA Game Development Risk</vt:lpstr>
      <vt:lpstr>Hardware</vt:lpstr>
      <vt:lpstr>GPU Compute vs Textures</vt:lpstr>
      <vt:lpstr>Emerging World Tech</vt:lpstr>
      <vt:lpstr>PowerPoint Presentation</vt:lpstr>
      <vt:lpstr>Communication Facts</vt:lpstr>
      <vt:lpstr>Predictions &amp; Suggestions</vt:lpstr>
      <vt:lpstr>Larger audiences than ever</vt:lpstr>
      <vt:lpstr>Access is gated by Art</vt:lpstr>
      <vt:lpstr>Development Everywhere</vt:lpstr>
      <vt:lpstr>Wrapping up</vt:lpstr>
      <vt:lpstr>fin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 Multerer</dc:creator>
  <cp:lastModifiedBy>Boyd Multerer</cp:lastModifiedBy>
  <cp:revision>83</cp:revision>
  <dcterms:created xsi:type="dcterms:W3CDTF">2015-05-04T00:13:37Z</dcterms:created>
  <dcterms:modified xsi:type="dcterms:W3CDTF">2015-06-16T09:59:01Z</dcterms:modified>
</cp:coreProperties>
</file>