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77" r:id="rId4"/>
    <p:sldId id="272" r:id="rId5"/>
    <p:sldId id="275" r:id="rId6"/>
    <p:sldId id="268" r:id="rId7"/>
    <p:sldId id="258" r:id="rId8"/>
    <p:sldId id="261" r:id="rId9"/>
    <p:sldId id="260" r:id="rId10"/>
    <p:sldId id="262" r:id="rId11"/>
    <p:sldId id="259" r:id="rId12"/>
    <p:sldId id="278" r:id="rId13"/>
    <p:sldId id="263" r:id="rId14"/>
    <p:sldId id="265" r:id="rId15"/>
    <p:sldId id="266" r:id="rId16"/>
    <p:sldId id="274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7"/>
            <p14:sldId id="272"/>
            <p14:sldId id="275"/>
            <p14:sldId id="268"/>
            <p14:sldId id="258"/>
            <p14:sldId id="261"/>
            <p14:sldId id="260"/>
            <p14:sldId id="262"/>
            <p14:sldId id="259"/>
            <p14:sldId id="278"/>
            <p14:sldId id="263"/>
            <p14:sldId id="265"/>
            <p14:sldId id="266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101" d="100"/>
          <a:sy n="101" d="100"/>
        </p:scale>
        <p:origin x="-2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</a:p>
          <a:p>
            <a:r>
              <a:rPr lang="en-US" baseline="0" dirty="0" smtClean="0"/>
              <a:t>Bring up TV and Music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Relationship Id="rId3" Type="http://schemas.openxmlformats.org/officeDocument/2006/relationships/hyperlink" Target="http://github.com/boydm/presentatin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Bob </a:t>
            </a:r>
            <a:r>
              <a:rPr lang="en-US" dirty="0" err="1" smtClean="0"/>
              <a:t>Lefsetz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Nobody wants to watch the Discovery Channel. 2.9 million people viewed “Naked and Afraid.” But a hundred million paid for it. More than a buck a month. The CEO made $156 million. Now what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Lawsuits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Piracy is disruptive, sure it’s theft, but it breaks the logjam. You might be bitching you’re making less money on recorded music, but you’re simultaneously complaining about your cable bill.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28498"/>
            <a:ext cx="628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here</a:t>
            </a:r>
            <a:r>
              <a:rPr lang="en-US" dirty="0"/>
              <a:t>: http://</a:t>
            </a:r>
            <a:r>
              <a:rPr lang="en-US" dirty="0" err="1"/>
              <a:t>www.lefsetz.com</a:t>
            </a:r>
            <a:r>
              <a:rPr lang="en-US" dirty="0"/>
              <a:t>/lists/?p=</a:t>
            </a:r>
            <a:r>
              <a:rPr lang="en-US" dirty="0" err="1"/>
              <a:t>subscribe&amp;id</a:t>
            </a:r>
            <a:r>
              <a:rPr lang="en-US" dirty="0"/>
              <a:t>=1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68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dirty="0" smtClean="0"/>
              <a:t>299792.5 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455684.5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Tune after Shipping</a:t>
            </a:r>
          </a:p>
          <a:p>
            <a:r>
              <a:rPr lang="en-US" dirty="0" smtClean="0"/>
              <a:t>The end of DRM</a:t>
            </a:r>
            <a:endParaRPr lang="en-US" dirty="0"/>
          </a:p>
          <a:p>
            <a:pPr lvl="1"/>
            <a:r>
              <a:rPr lang="en-US" sz="2400" dirty="0" smtClean="0"/>
              <a:t>Logic in cloud can’t be stolen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Rethink CDN Strategies &amp; fencing</a:t>
            </a:r>
            <a:endParaRPr lang="en-US" dirty="0"/>
          </a:p>
          <a:p>
            <a:r>
              <a:rPr lang="en-US" dirty="0" smtClean="0"/>
              <a:t>Bidirectional communication everywhere</a:t>
            </a:r>
          </a:p>
          <a:p>
            <a:r>
              <a:rPr lang="en-US" dirty="0" smtClean="0"/>
              <a:t>Rethink the way we size our audiences</a:t>
            </a:r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 smtClean="0">
                <a:hlinkClick r:id="rId3"/>
              </a:rPr>
              <a:t>http://github.com/boydm/presentations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for </a:t>
            </a:r>
            <a:r>
              <a:rPr lang="en-US" dirty="0"/>
              <a:t>G</a:t>
            </a:r>
            <a:r>
              <a:rPr lang="en-US" dirty="0" smtClean="0"/>
              <a:t>reat Exits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FMX, May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" y="950989"/>
            <a:ext cx="8137714" cy="32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3 or 4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– 50B devices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500</Words>
  <Application>Microsoft Macintosh PowerPoint</Application>
  <PresentationFormat>On-screen Show (16:9)</PresentationFormat>
  <Paragraphs>110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Predictions for Great Exits</vt:lpstr>
      <vt:lpstr>Predict through your timeline</vt:lpstr>
      <vt:lpstr>Pattern</vt:lpstr>
      <vt:lpstr>Trends Exercise</vt:lpstr>
      <vt:lpstr>Predictions</vt:lpstr>
      <vt:lpstr>Game Development Risk</vt:lpstr>
      <vt:lpstr>GPU Compute vs Textures</vt:lpstr>
      <vt:lpstr>Hardware</vt:lpstr>
      <vt:lpstr>Customer Segmentation</vt:lpstr>
      <vt:lpstr>Innovation</vt:lpstr>
      <vt:lpstr>The world according to Bob Lefsetz</vt:lpstr>
      <vt:lpstr>PowerPoint Presentation</vt:lpstr>
      <vt:lpstr>Communication Facts</vt:lpstr>
      <vt:lpstr>Ubiquitous Connectivity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46</cp:revision>
  <dcterms:created xsi:type="dcterms:W3CDTF">2015-05-04T00:13:37Z</dcterms:created>
  <dcterms:modified xsi:type="dcterms:W3CDTF">2015-05-05T09:04:32Z</dcterms:modified>
</cp:coreProperties>
</file>