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77" r:id="rId4"/>
    <p:sldId id="272" r:id="rId5"/>
    <p:sldId id="275" r:id="rId6"/>
    <p:sldId id="268" r:id="rId7"/>
    <p:sldId id="258" r:id="rId8"/>
    <p:sldId id="260" r:id="rId9"/>
    <p:sldId id="281" r:id="rId10"/>
    <p:sldId id="282" r:id="rId11"/>
    <p:sldId id="262" r:id="rId12"/>
    <p:sldId id="259" r:id="rId13"/>
    <p:sldId id="263" r:id="rId14"/>
    <p:sldId id="265" r:id="rId15"/>
    <p:sldId id="280" r:id="rId16"/>
    <p:sldId id="266" r:id="rId17"/>
    <p:sldId id="279" r:id="rId18"/>
    <p:sldId id="274" r:id="rId19"/>
    <p:sldId id="27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7"/>
            <p14:sldId id="256"/>
            <p14:sldId id="277"/>
            <p14:sldId id="272"/>
            <p14:sldId id="275"/>
            <p14:sldId id="268"/>
            <p14:sldId id="258"/>
            <p14:sldId id="260"/>
            <p14:sldId id="281"/>
            <p14:sldId id="282"/>
            <p14:sldId id="262"/>
            <p14:sldId id="259"/>
            <p14:sldId id="263"/>
            <p14:sldId id="265"/>
            <p14:sldId id="280"/>
            <p14:sldId id="266"/>
            <p14:sldId id="279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3" autoAdjust="0"/>
  </p:normalViewPr>
  <p:slideViewPr>
    <p:cSldViewPr snapToGrid="0" snapToObjects="1">
      <p:cViewPr varScale="1">
        <p:scale>
          <a:sx n="98" d="100"/>
          <a:sy n="98" d="100"/>
        </p:scale>
        <p:origin x="-2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 is really state of things now</a:t>
            </a:r>
          </a:p>
          <a:p>
            <a:r>
              <a:rPr lang="en-US" dirty="0" smtClean="0"/>
              <a:t>What are the </a:t>
            </a:r>
            <a:r>
              <a:rPr lang="en-US" dirty="0" err="1" smtClean="0"/>
              <a:t>implicatinos</a:t>
            </a:r>
            <a:r>
              <a:rPr lang="en-US" dirty="0" smtClean="0"/>
              <a:t>???</a:t>
            </a:r>
          </a:p>
          <a:p>
            <a:r>
              <a:rPr lang="en-US" smtClean="0"/>
              <a:t>Over 10 years?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some subtly</a:t>
            </a:r>
            <a:r>
              <a:rPr lang="en-US" baseline="0" dirty="0" smtClean="0"/>
              <a:t> here.</a:t>
            </a:r>
          </a:p>
          <a:p>
            <a:r>
              <a:rPr lang="en-US" baseline="0" dirty="0" smtClean="0"/>
              <a:t>Consoles have indie games, but that isn’t the primary business model</a:t>
            </a:r>
          </a:p>
          <a:p>
            <a:r>
              <a:rPr lang="en-US" baseline="0" dirty="0" smtClean="0"/>
              <a:t>AAA is where the money is on a console.</a:t>
            </a:r>
          </a:p>
          <a:p>
            <a:r>
              <a:rPr lang="en-US" baseline="0" dirty="0" smtClean="0"/>
              <a:t>Bring up TV and Music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18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by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ificialFictionBrai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800" y="2962009"/>
            <a:ext cx="1949861" cy="1764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Neruogaming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Natural Input</a:t>
            </a:r>
          </a:p>
          <a:p>
            <a:pPr lvl="1"/>
            <a:r>
              <a:rPr lang="en-US" dirty="0" smtClean="0"/>
              <a:t>Read body language</a:t>
            </a:r>
          </a:p>
          <a:p>
            <a:r>
              <a:rPr lang="en-US" dirty="0" smtClean="0"/>
              <a:t>Natural Output</a:t>
            </a:r>
          </a:p>
          <a:p>
            <a:pPr lvl="1"/>
            <a:r>
              <a:rPr lang="en-US" dirty="0" smtClean="0"/>
              <a:t>3D Stereoscopic</a:t>
            </a:r>
          </a:p>
          <a:p>
            <a:pPr lvl="1"/>
            <a:r>
              <a:rPr lang="en-US" dirty="0" smtClean="0"/>
              <a:t>Haptic feedback</a:t>
            </a:r>
          </a:p>
          <a:p>
            <a:r>
              <a:rPr lang="en-US" dirty="0" smtClean="0"/>
              <a:t>Emotive AI</a:t>
            </a:r>
          </a:p>
          <a:p>
            <a:pPr lvl="1"/>
            <a:r>
              <a:rPr lang="en-US" dirty="0" smtClean="0"/>
              <a:t>AIs aware of and interacting with emotions</a:t>
            </a:r>
            <a:endParaRPr lang="en-US" dirty="0"/>
          </a:p>
        </p:txBody>
      </p:sp>
      <p:pic>
        <p:nvPicPr>
          <p:cNvPr id="5" name="Picture 4" descr="en-INTL-L-Kinect-for-Windows-Commercial-74Z-00001-mnco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682" y="1063229"/>
            <a:ext cx="2428118" cy="1366331"/>
          </a:xfrm>
          <a:prstGeom prst="rect">
            <a:avLst/>
          </a:prstGeom>
        </p:spPr>
      </p:pic>
      <p:pic>
        <p:nvPicPr>
          <p:cNvPr id="6" name="Picture 5" descr="oculus-pic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3895" y="1966081"/>
            <a:ext cx="2741510" cy="15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09956"/>
              </p:ext>
            </p:extLst>
          </p:nvPr>
        </p:nvGraphicFramePr>
        <p:xfrm>
          <a:off x="457200" y="1200148"/>
          <a:ext cx="8229600" cy="348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Insensitive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AAA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Hardware: +$2000</a:t>
                      </a:r>
                    </a:p>
                    <a:p>
                      <a:r>
                        <a:rPr lang="en-US" baseline="0" dirty="0" smtClean="0"/>
                        <a:t>Hi wattage video cards</a:t>
                      </a:r>
                    </a:p>
                    <a:p>
                      <a:r>
                        <a:rPr lang="en-US" baseline="0" dirty="0" smtClean="0"/>
                        <a:t>Hi cost gaming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Best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Sensitive</a:t>
                      </a:r>
                    </a:p>
                    <a:p>
                      <a:r>
                        <a:rPr lang="en-US" dirty="0" smtClean="0"/>
                        <a:t>AAA</a:t>
                      </a:r>
                      <a:r>
                        <a:rPr lang="en-US" baseline="0" dirty="0" smtClean="0"/>
                        <a:t>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~$300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Power constrained package</a:t>
                      </a:r>
                    </a:p>
                    <a:p>
                      <a:r>
                        <a:rPr lang="en-US" sz="1800" dirty="0" smtClean="0"/>
                        <a:t>Low cost console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Mobile Gamer</a:t>
                      </a:r>
                    </a:p>
                    <a:p>
                      <a:r>
                        <a:rPr lang="en-US" dirty="0" smtClean="0"/>
                        <a:t>Social, casual, innovative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$0 - $800</a:t>
                      </a:r>
                    </a:p>
                    <a:p>
                      <a:r>
                        <a:rPr lang="en-US" dirty="0" smtClean="0"/>
                        <a:t>Low power devices</a:t>
                      </a:r>
                    </a:p>
                    <a:p>
                      <a:r>
                        <a:rPr lang="en-US" baseline="0" dirty="0" smtClean="0"/>
                        <a:t>Prices run low to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$0</a:t>
                      </a:r>
                      <a:r>
                        <a:rPr lang="en-US" sz="2400" baseline="0" dirty="0" smtClean="0"/>
                        <a:t> - $5</a:t>
                      </a:r>
                    </a:p>
                    <a:p>
                      <a:r>
                        <a:rPr lang="en-US" baseline="0" dirty="0" smtClean="0"/>
                        <a:t>Wants fun, innovation, but not willing to pay much</a:t>
                      </a:r>
                    </a:p>
                    <a:p>
                      <a:r>
                        <a:rPr lang="en-US" baseline="0" dirty="0" smtClean="0"/>
                        <a:t>1000s to choose from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pic>
        <p:nvPicPr>
          <p:cNvPr id="4" name="Content Placeholder 3" descr="innovation_quote.tif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5" b="6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7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 – 1.0</a:t>
            </a:r>
          </a:p>
          <a:p>
            <a:pPr lvl="1"/>
            <a:r>
              <a:rPr lang="en-US" dirty="0" smtClean="0"/>
              <a:t>299792.5 km/s</a:t>
            </a:r>
          </a:p>
          <a:p>
            <a:r>
              <a:rPr lang="en-US" dirty="0" smtClean="0"/>
              <a:t>C in Glass – 1.52</a:t>
            </a:r>
          </a:p>
          <a:p>
            <a:pPr lvl="1"/>
            <a:r>
              <a:rPr lang="en-US" dirty="0" smtClean="0"/>
              <a:t>455684.5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767562" cy="3613755"/>
          </a:xfrm>
        </p:spPr>
        <p:txBody>
          <a:bodyPr>
            <a:normAutofit/>
          </a:bodyPr>
          <a:lstStyle/>
          <a:p>
            <a:r>
              <a:rPr lang="en-US" dirty="0" smtClean="0"/>
              <a:t>Game risk looks more like Movie risk</a:t>
            </a:r>
          </a:p>
          <a:p>
            <a:endParaRPr lang="en-US" sz="800" dirty="0" smtClean="0"/>
          </a:p>
          <a:p>
            <a:r>
              <a:rPr lang="en-US" dirty="0" smtClean="0"/>
              <a:t>Development tools move to the cloud</a:t>
            </a:r>
          </a:p>
          <a:p>
            <a:endParaRPr lang="en-US" sz="800" dirty="0" smtClean="0"/>
          </a:p>
          <a:p>
            <a:r>
              <a:rPr lang="en-US" dirty="0" smtClean="0"/>
              <a:t>Tune after Shipping</a:t>
            </a:r>
          </a:p>
          <a:p>
            <a:endParaRPr lang="en-US" sz="800" dirty="0" smtClean="0"/>
          </a:p>
          <a:p>
            <a:r>
              <a:rPr lang="en-US" dirty="0" smtClean="0"/>
              <a:t>The end of DRM</a:t>
            </a:r>
            <a:endParaRPr lang="en-US" sz="1050" dirty="0"/>
          </a:p>
          <a:p>
            <a:endParaRPr lang="en-US" sz="1050" dirty="0" smtClean="0"/>
          </a:p>
          <a:p>
            <a:r>
              <a:rPr lang="en-US" dirty="0" smtClean="0"/>
              <a:t>Rethink of the end devices we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Bidirectional communication </a:t>
            </a:r>
            <a:r>
              <a:rPr lang="en-US" dirty="0" smtClean="0"/>
              <a:t>everywhere</a:t>
            </a:r>
          </a:p>
          <a:p>
            <a:endParaRPr lang="en-US" sz="900" dirty="0" smtClean="0"/>
          </a:p>
          <a:p>
            <a:r>
              <a:rPr lang="en-US" dirty="0" smtClean="0"/>
              <a:t>New competition in communications</a:t>
            </a:r>
          </a:p>
          <a:p>
            <a:endParaRPr lang="en-US" sz="900" dirty="0"/>
          </a:p>
          <a:p>
            <a:r>
              <a:rPr lang="en-US" dirty="0" smtClean="0"/>
              <a:t>Rethink </a:t>
            </a:r>
            <a:r>
              <a:rPr lang="en-US" dirty="0"/>
              <a:t>CDN </a:t>
            </a:r>
            <a:r>
              <a:rPr lang="en-US" dirty="0" smtClean="0"/>
              <a:t>&amp; Distribution Strategies</a:t>
            </a:r>
          </a:p>
          <a:p>
            <a:endParaRPr lang="en-US" sz="800" dirty="0" smtClean="0"/>
          </a:p>
          <a:p>
            <a:r>
              <a:rPr lang="en-US" dirty="0" smtClean="0"/>
              <a:t>Rethink Geo-fencing and audience sizing</a:t>
            </a:r>
          </a:p>
          <a:p>
            <a:endParaRPr lang="en-US" sz="800" dirty="0"/>
          </a:p>
          <a:p>
            <a:r>
              <a:rPr lang="en-US" dirty="0" smtClean="0"/>
              <a:t>Massive upheaval in all media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(I update it sometimes…)</a:t>
            </a:r>
          </a:p>
          <a:p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for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</a:t>
            </a:r>
            <a:r>
              <a:rPr lang="en-US" dirty="0" smtClean="0"/>
              <a:t>Multerer</a:t>
            </a:r>
          </a:p>
          <a:p>
            <a:r>
              <a:rPr lang="en-US" dirty="0" smtClean="0"/>
              <a:t>May 2015</a:t>
            </a:r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" y="1297731"/>
            <a:ext cx="7267232" cy="28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a few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20B - 50B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4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439</Words>
  <Application>Microsoft Macintosh PowerPoint</Application>
  <PresentationFormat>On-screen Show (16:9)</PresentationFormat>
  <Paragraphs>124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Build for the Future</vt:lpstr>
      <vt:lpstr>Predict through your timeline</vt:lpstr>
      <vt:lpstr>Pattern</vt:lpstr>
      <vt:lpstr>Trends Exercise</vt:lpstr>
      <vt:lpstr>Trends</vt:lpstr>
      <vt:lpstr>AAA Game Development Risk</vt:lpstr>
      <vt:lpstr>Hardware</vt:lpstr>
      <vt:lpstr>GPU Compute vs Textures</vt:lpstr>
      <vt:lpstr>Neruogaming</vt:lpstr>
      <vt:lpstr>Customer Segmentation</vt:lpstr>
      <vt:lpstr>Innovation</vt:lpstr>
      <vt:lpstr>PowerPoint Presentation</vt:lpstr>
      <vt:lpstr>Communication Facts</vt:lpstr>
      <vt:lpstr>Predictions</vt:lpstr>
      <vt:lpstr>Predictions</vt:lpstr>
      <vt:lpstr>Predictions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66</cp:revision>
  <dcterms:created xsi:type="dcterms:W3CDTF">2015-05-04T00:13:37Z</dcterms:created>
  <dcterms:modified xsi:type="dcterms:W3CDTF">2015-05-10T22:28:48Z</dcterms:modified>
</cp:coreProperties>
</file>