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0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241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3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04D5-90DA-419A-BD33-E46F3A4DE06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344520-1E50-41B3-BE15-6A49747D12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22660-CE82-478E-9233-5593C1B90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Expending space </a:t>
            </a:r>
            <a:r>
              <a:rPr lang="en-US" dirty="0" err="1"/>
              <a:t>herkansing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280DB0-9473-4173-A8BF-E60B24A9A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Van: Boyd Smit</a:t>
            </a:r>
          </a:p>
        </p:txBody>
      </p:sp>
    </p:spTree>
    <p:extLst>
      <p:ext uri="{BB962C8B-B14F-4D97-AF65-F5344CB8AC3E}">
        <p14:creationId xmlns:p14="http://schemas.microsoft.com/office/powerpoint/2010/main" val="234658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E934-CC8C-4759-A55B-846C1C9F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is </a:t>
            </a:r>
            <a:r>
              <a:rPr lang="en-US" dirty="0" err="1"/>
              <a:t>mijn</a:t>
            </a:r>
            <a:r>
              <a:rPr lang="en-US" dirty="0"/>
              <a:t> game op </a:t>
            </a:r>
            <a:r>
              <a:rPr lang="en-US" dirty="0" err="1"/>
              <a:t>gebaseert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52F7EE-895C-4469-86BF-9F8AF36F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Altered beasts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</a:t>
            </a:r>
            <a:r>
              <a:rPr lang="en-US" dirty="0" err="1"/>
              <a:t>materiaal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75CDE22-EB5A-42A1-B1CA-7A60C6264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97" y="1349899"/>
            <a:ext cx="3065199" cy="20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260EF-364C-459E-92ED-AAFA1D7A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onderdeel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B1D07-1018-4FEB-9D55-077231B3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and jumping</a:t>
            </a:r>
          </a:p>
        </p:txBody>
      </p:sp>
    </p:spTree>
    <p:extLst>
      <p:ext uri="{BB962C8B-B14F-4D97-AF65-F5344CB8AC3E}">
        <p14:creationId xmlns:p14="http://schemas.microsoft.com/office/powerpoint/2010/main" val="167123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D04D-35B2-4808-8F20-DAAAE0D1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Referentie</a:t>
            </a:r>
            <a:r>
              <a:rPr lang="en-US" dirty="0"/>
              <a:t> material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F7F987-E52C-4584-9B72-AAE1336C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material</a:t>
            </a:r>
          </a:p>
          <a:p>
            <a:endParaRPr lang="en-US" dirty="0"/>
          </a:p>
          <a:p>
            <a:r>
              <a:rPr lang="en-US" dirty="0"/>
              <a:t>Altered beasts 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B0DBE41-DC0A-457A-BCDC-421205D6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2" y="1576387"/>
            <a:ext cx="2219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34C0B-8356-433A-B224-E0E940B3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Gamemaker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9441BE-49EC-490F-B4C3-51414B63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EA9A8-0AE4-4756-B2FA-DE5330A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 </a:t>
            </a:r>
            <a:r>
              <a:rPr lang="en-US" dirty="0" err="1"/>
              <a:t>en</a:t>
            </a:r>
            <a:r>
              <a:rPr lang="en-US" dirty="0"/>
              <a:t> code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11DC57C-29FF-4E02-B051-DCFE1881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1438"/>
            <a:ext cx="4153264" cy="388143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B1B2F97-7FB9-45AE-8025-A83B9C536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86" y="1030392"/>
            <a:ext cx="3810330" cy="15088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E3928B1-EEDA-4C62-9946-2232C4DBA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23" y="4415685"/>
            <a:ext cx="4343776" cy="240812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A642E488-E03D-41B0-87C4-CC4066251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39" y="1594338"/>
            <a:ext cx="3010161" cy="323116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F8C945DD-731F-4444-8949-3A9FF9036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6" y="5364713"/>
            <a:ext cx="4891396" cy="14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6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F7B6C-F428-4F8F-9CE8-FD5E28CC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7C4800-1C7A-4650-8166-AC005B39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vond ik goed gaan in dit </a:t>
            </a:r>
            <a:r>
              <a:rPr lang="nl-NL" b="1" dirty="0"/>
              <a:t> </a:t>
            </a:r>
            <a:r>
              <a:rPr lang="nl-NL" dirty="0"/>
              <a:t>proces en waarom</a:t>
            </a:r>
          </a:p>
          <a:p>
            <a:endParaRPr lang="nl-NL" dirty="0"/>
          </a:p>
          <a:p>
            <a:r>
              <a:rPr lang="nl-NL" dirty="0"/>
              <a:t>Hoe kon dit proces beter en waarom? </a:t>
            </a:r>
          </a:p>
          <a:p>
            <a:endParaRPr lang="nl-NL" dirty="0"/>
          </a:p>
          <a:p>
            <a:r>
              <a:rPr lang="nl-NL" dirty="0"/>
              <a:t>Wat vind je goed aan het resultaat</a:t>
            </a:r>
            <a:r>
              <a:rPr lang="nl-NL" b="1" dirty="0"/>
              <a:t> </a:t>
            </a:r>
            <a:r>
              <a:rPr lang="nl-NL" dirty="0"/>
              <a:t>en waarom?</a:t>
            </a:r>
          </a:p>
          <a:p>
            <a:endParaRPr lang="nl-NL" dirty="0"/>
          </a:p>
          <a:p>
            <a:r>
              <a:rPr lang="nl-NL" dirty="0"/>
              <a:t>Hoe kan het resultaat</a:t>
            </a:r>
            <a:r>
              <a:rPr lang="nl-NL" b="1" dirty="0"/>
              <a:t> </a:t>
            </a:r>
            <a:r>
              <a:rPr lang="nl-NL" dirty="0"/>
              <a:t>verbeterd worden en waarom?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D813-3F87-4EB7-8B38-47E18BEB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95E0BA-1190-41CC-9EA6-13E4993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spelen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42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79</Words>
  <Application>Microsoft Office PowerPoint</Application>
  <PresentationFormat>Breedbeeld</PresentationFormat>
  <Paragraphs>26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Expending space herkansing</vt:lpstr>
      <vt:lpstr>Waar is mijn game op gebaseert</vt:lpstr>
      <vt:lpstr>Gekozen onderdeel</vt:lpstr>
      <vt:lpstr>Referentie material </vt:lpstr>
      <vt:lpstr>Gamemaker</vt:lpstr>
      <vt:lpstr>Object diagram en code</vt:lpstr>
      <vt:lpstr>Reflectie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Expending space herkansing</dc:title>
  <dc:creator>Boyd smit</dc:creator>
  <cp:lastModifiedBy>Boyd smit</cp:lastModifiedBy>
  <cp:revision>6</cp:revision>
  <dcterms:created xsi:type="dcterms:W3CDTF">2017-07-18T07:06:25Z</dcterms:created>
  <dcterms:modified xsi:type="dcterms:W3CDTF">2017-07-18T07:54:53Z</dcterms:modified>
</cp:coreProperties>
</file>