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/>
              <a:t>Klik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804D5-90DA-419A-BD33-E46F3A4DE069}" type="datetimeFigureOut">
              <a:rPr lang="en-US" smtClean="0"/>
              <a:t>7/18/2017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44520-1E50-41B3-BE15-6A49747D123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6211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804D5-90DA-419A-BD33-E46F3A4DE069}" type="datetimeFigureOut">
              <a:rPr lang="en-US" smtClean="0"/>
              <a:t>7/18/2017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44520-1E50-41B3-BE15-6A49747D123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5684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eraat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804D5-90DA-419A-BD33-E46F3A4DE069}" type="datetimeFigureOut">
              <a:rPr lang="en-US" smtClean="0"/>
              <a:t>7/18/2017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44520-1E50-41B3-BE15-6A49747D1238}" type="slidenum">
              <a:rPr lang="en-US" smtClean="0"/>
              <a:t>‹nr.›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849085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804D5-90DA-419A-BD33-E46F3A4DE069}" type="datetimeFigureOut">
              <a:rPr lang="en-US" smtClean="0"/>
              <a:t>7/18/2017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44520-1E50-41B3-BE15-6A49747D123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1582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ferte 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804D5-90DA-419A-BD33-E46F3A4DE069}" type="datetimeFigureOut">
              <a:rPr lang="en-US" smtClean="0"/>
              <a:t>7/18/2017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44520-1E50-41B3-BE15-6A49747D1238}" type="slidenum">
              <a:rPr lang="en-US" smtClean="0"/>
              <a:t>‹nr.›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602413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ar of onwa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804D5-90DA-419A-BD33-E46F3A4DE069}" type="datetimeFigureOut">
              <a:rPr lang="en-US" smtClean="0"/>
              <a:t>7/18/2017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44520-1E50-41B3-BE15-6A49747D123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9563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804D5-90DA-419A-BD33-E46F3A4DE069}" type="datetimeFigureOut">
              <a:rPr lang="en-US" smtClean="0"/>
              <a:t>7/18/2017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44520-1E50-41B3-BE15-6A49747D123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0367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804D5-90DA-419A-BD33-E46F3A4DE069}" type="datetimeFigureOut">
              <a:rPr lang="en-US" smtClean="0"/>
              <a:t>7/18/2017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44520-1E50-41B3-BE15-6A49747D123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826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804D5-90DA-419A-BD33-E46F3A4DE069}" type="datetimeFigureOut">
              <a:rPr lang="en-US" smtClean="0"/>
              <a:t>7/18/2017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44520-1E50-41B3-BE15-6A49747D123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4639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804D5-90DA-419A-BD33-E46F3A4DE069}" type="datetimeFigureOut">
              <a:rPr lang="en-US" smtClean="0"/>
              <a:t>7/18/2017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44520-1E50-41B3-BE15-6A49747D123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481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804D5-90DA-419A-BD33-E46F3A4DE069}" type="datetimeFigureOut">
              <a:rPr lang="en-US" smtClean="0"/>
              <a:t>7/18/2017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44520-1E50-41B3-BE15-6A49747D123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1479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804D5-90DA-419A-BD33-E46F3A4DE069}" type="datetimeFigureOut">
              <a:rPr lang="en-US" smtClean="0"/>
              <a:t>7/18/2017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44520-1E50-41B3-BE15-6A49747D123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196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804D5-90DA-419A-BD33-E46F3A4DE069}" type="datetimeFigureOut">
              <a:rPr lang="en-US" smtClean="0"/>
              <a:t>7/18/2017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44520-1E50-41B3-BE15-6A49747D123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9318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804D5-90DA-419A-BD33-E46F3A4DE069}" type="datetimeFigureOut">
              <a:rPr lang="en-US" smtClean="0"/>
              <a:t>7/18/2017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44520-1E50-41B3-BE15-6A49747D123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2090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804D5-90DA-419A-BD33-E46F3A4DE069}" type="datetimeFigureOut">
              <a:rPr lang="en-US" smtClean="0"/>
              <a:t>7/18/2017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44520-1E50-41B3-BE15-6A49747D123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7257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804D5-90DA-419A-BD33-E46F3A4DE069}" type="datetimeFigureOut">
              <a:rPr lang="en-US" smtClean="0"/>
              <a:t>7/18/2017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44520-1E50-41B3-BE15-6A49747D123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4276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B804D5-90DA-419A-BD33-E46F3A4DE069}" type="datetimeFigureOut">
              <a:rPr lang="en-US" smtClean="0"/>
              <a:t>7/18/2017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5344520-1E50-41B3-BE15-6A49747D123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66123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C22660-CE82-478E-9233-5593C1B90A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Expending space </a:t>
            </a:r>
            <a:r>
              <a:rPr lang="en-US" dirty="0" err="1"/>
              <a:t>herkansing</a:t>
            </a:r>
            <a:endParaRPr lang="en-US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57280DB0-9473-4173-A8BF-E60B24A9A74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Van: Boyd Smit</a:t>
            </a:r>
          </a:p>
        </p:txBody>
      </p:sp>
    </p:spTree>
    <p:extLst>
      <p:ext uri="{BB962C8B-B14F-4D97-AF65-F5344CB8AC3E}">
        <p14:creationId xmlns:p14="http://schemas.microsoft.com/office/powerpoint/2010/main" val="23465829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CDE934-CC8C-4759-A55B-846C1C9F4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Waar</a:t>
            </a:r>
            <a:r>
              <a:rPr lang="en-US" dirty="0"/>
              <a:t> is </a:t>
            </a:r>
            <a:r>
              <a:rPr lang="en-US" dirty="0" err="1"/>
              <a:t>mijn</a:t>
            </a:r>
            <a:r>
              <a:rPr lang="en-US" dirty="0"/>
              <a:t> game op </a:t>
            </a:r>
            <a:r>
              <a:rPr lang="en-US" dirty="0" err="1"/>
              <a:t>gebaseert</a:t>
            </a:r>
            <a:endParaRPr lang="en-US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152F7EE-895C-4469-86BF-9F8AF36F37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/>
          <a:lstStyle/>
          <a:p>
            <a:r>
              <a:rPr lang="en-US" dirty="0"/>
              <a:t>Altered beasts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Eerst</a:t>
            </a:r>
            <a:r>
              <a:rPr lang="en-US" dirty="0"/>
              <a:t> </a:t>
            </a:r>
            <a:r>
              <a:rPr lang="en-US" dirty="0" err="1"/>
              <a:t>geen</a:t>
            </a:r>
            <a:r>
              <a:rPr lang="en-US" dirty="0"/>
              <a:t> </a:t>
            </a:r>
            <a:r>
              <a:rPr lang="en-US" dirty="0" err="1"/>
              <a:t>referentie</a:t>
            </a:r>
            <a:r>
              <a:rPr lang="en-US" dirty="0"/>
              <a:t> </a:t>
            </a:r>
            <a:r>
              <a:rPr lang="en-US" dirty="0" err="1"/>
              <a:t>materiaal</a:t>
            </a:r>
            <a:endParaRPr lang="en-US" dirty="0"/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D75CDE22-EB5A-42A1-B1CA-7A60C6264A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8197" y="1349899"/>
            <a:ext cx="3065199" cy="2063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69860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70260EF-364C-459E-92ED-AAFA1D7AA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Gekozen</a:t>
            </a:r>
            <a:r>
              <a:rPr lang="en-US" dirty="0"/>
              <a:t> </a:t>
            </a:r>
            <a:r>
              <a:rPr lang="en-US" dirty="0" err="1"/>
              <a:t>onderdeel</a:t>
            </a:r>
            <a:endParaRPr lang="en-US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E6B1D07-1018-4FEB-9D55-077231B3A5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Moving and jumping</a:t>
            </a:r>
          </a:p>
        </p:txBody>
      </p:sp>
    </p:spTree>
    <p:extLst>
      <p:ext uri="{BB962C8B-B14F-4D97-AF65-F5344CB8AC3E}">
        <p14:creationId xmlns:p14="http://schemas.microsoft.com/office/powerpoint/2010/main" val="16712345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3FDD04D-35B2-4808-8F20-DAAAE0D1A1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Referentie</a:t>
            </a:r>
            <a:r>
              <a:rPr lang="en-US" dirty="0"/>
              <a:t> material</a:t>
            </a:r>
            <a:br>
              <a:rPr lang="en-US" dirty="0"/>
            </a:br>
            <a:endParaRPr lang="en-US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BF7F987-E52C-4584-9B72-AAE1336C6F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Eerst</a:t>
            </a:r>
            <a:r>
              <a:rPr lang="en-US" dirty="0"/>
              <a:t> </a:t>
            </a:r>
            <a:r>
              <a:rPr lang="en-US" dirty="0" err="1"/>
              <a:t>geen</a:t>
            </a:r>
            <a:r>
              <a:rPr lang="en-US" dirty="0"/>
              <a:t> </a:t>
            </a:r>
            <a:r>
              <a:rPr lang="en-US" dirty="0" err="1"/>
              <a:t>referentie</a:t>
            </a:r>
            <a:r>
              <a:rPr lang="en-US" dirty="0"/>
              <a:t> material</a:t>
            </a:r>
          </a:p>
          <a:p>
            <a:endParaRPr lang="en-US" dirty="0"/>
          </a:p>
          <a:p>
            <a:r>
              <a:rPr lang="en-US" dirty="0"/>
              <a:t>Altered beasts </a:t>
            </a:r>
          </a:p>
          <a:p>
            <a:endParaRPr lang="en-US" dirty="0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FB0DBE41-DC0A-457A-BCDC-421205D6E5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8912" y="1576387"/>
            <a:ext cx="2219325" cy="3095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2616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134C0B-8356-433A-B224-E0E940B39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Gamemaker</a:t>
            </a:r>
            <a:endParaRPr lang="en-US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49441BE-49EC-490F-B4C3-51414B63CA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Waarom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413827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17</TotalTime>
  <Words>34</Words>
  <Application>Microsoft Office PowerPoint</Application>
  <PresentationFormat>Breedbeeld</PresentationFormat>
  <Paragraphs>15</Paragraphs>
  <Slides>5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5</vt:i4>
      </vt:variant>
    </vt:vector>
  </HeadingPairs>
  <TitlesOfParts>
    <vt:vector size="9" baseType="lpstr">
      <vt:lpstr>Arial</vt:lpstr>
      <vt:lpstr>Trebuchet MS</vt:lpstr>
      <vt:lpstr>Wingdings 3</vt:lpstr>
      <vt:lpstr>Facet</vt:lpstr>
      <vt:lpstr>Expending space herkansing</vt:lpstr>
      <vt:lpstr>Waar is mijn game op gebaseert</vt:lpstr>
      <vt:lpstr>Gekozen onderdeel</vt:lpstr>
      <vt:lpstr>Referentie material </vt:lpstr>
      <vt:lpstr>Gamemaker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Expending space herkansing</dc:title>
  <dc:creator>Boyd smit</dc:creator>
  <cp:lastModifiedBy>Boyd smit</cp:lastModifiedBy>
  <cp:revision>2</cp:revision>
  <dcterms:created xsi:type="dcterms:W3CDTF">2017-07-18T07:06:25Z</dcterms:created>
  <dcterms:modified xsi:type="dcterms:W3CDTF">2017-07-18T07:23:46Z</dcterms:modified>
</cp:coreProperties>
</file>