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84" d="100"/>
          <a:sy n="84" d="100"/>
        </p:scale>
        <p:origin x="10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4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0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55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9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B412-9F56-46E1-806F-B46EFDFC984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EE5E-64D3-49C4-82C3-A07C93DFD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9D361-F6C0-43A7-A356-286BE7971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9BF52-6164-4B55-BADB-B6649CDCA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9933-22A5-4EB1-BED0-741B5A22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7E797-4017-4301-8339-61F67787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22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2019-12-04T02:13:54Z</dcterms:created>
  <dcterms:modified xsi:type="dcterms:W3CDTF">2019-12-04T02:16:53Z</dcterms:modified>
</cp:coreProperties>
</file>