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25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57CF-AF38-4A03-90E0-1D3B82692469}" type="datetimeFigureOut">
              <a:rPr lang="fr-FR" smtClean="0"/>
              <a:t>24/07/2014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F16B7-98F0-41A0-8187-03D9E1B20DA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38D956-40BB-461F-A282-10486CCCEA5B}" type="datetime1">
              <a:rPr lang="fr-FR" smtClean="0"/>
              <a:t>24/07/2014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E583-84BA-4F67-9290-8BF8978CA8C8}" type="datetime1">
              <a:rPr lang="fr-FR" smtClean="0"/>
              <a:t>24/07/2014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51A-CD04-4186-B10F-AE145C65636A}" type="datetime1">
              <a:rPr lang="fr-FR" smtClean="0"/>
              <a:t>24/07/2014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7F5-A339-4520-969F-B429C4D7C177}" type="datetime1">
              <a:rPr lang="fr-FR" smtClean="0"/>
              <a:t>24/07/2014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3297-9DC5-44B9-B382-F3C19F20B324}" type="datetime1">
              <a:rPr lang="fr-FR" smtClean="0"/>
              <a:t>24/07/2014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E7BC-866A-46E9-96D1-C5CB38D2F03E}" type="datetime1">
              <a:rPr lang="fr-FR" smtClean="0"/>
              <a:t>24/07/2014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887525-8621-48C9-AA0B-5466C2C9B668}" type="datetime1">
              <a:rPr lang="fr-FR" smtClean="0"/>
              <a:t>24/07/2014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4A835B3-24FA-4D6E-A10A-27280180CFD7}" type="datetime1">
              <a:rPr lang="fr-FR" smtClean="0"/>
              <a:t>24/07/2014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D061-AB63-41EB-B46C-49B203741639}" type="datetime1">
              <a:rPr lang="fr-FR" smtClean="0"/>
              <a:t>24/07/2014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AB06-B65F-46C7-A611-C44B0335B17C}" type="datetime1">
              <a:rPr lang="fr-FR" smtClean="0"/>
              <a:t>24/07/2014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1D11-81A4-459E-825B-530737578968}" type="datetime1">
              <a:rPr lang="fr-FR" smtClean="0"/>
              <a:t>24/07/2014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63C9D4-97D9-42DD-9A59-3B7B2EC2EA68}" type="datetime1">
              <a:rPr lang="fr-FR" smtClean="0"/>
              <a:t>24/07/2014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Internship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UFRGS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24/07/2014</a:t>
            </a:r>
            <a:endParaRPr lang="fr-FR" dirty="0"/>
          </a:p>
        </p:txBody>
      </p:sp>
      <p:pic>
        <p:nvPicPr>
          <p:cNvPr id="5" name="Image 4" descr="logo-ENSTA-Bretag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4500570"/>
            <a:ext cx="2357430" cy="2357430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BOYE Jean-Jacques - </a:t>
            </a:r>
            <a:r>
              <a:rPr lang="fr-FR" dirty="0" err="1" smtClean="0"/>
              <a:t>Ensta</a:t>
            </a:r>
            <a:r>
              <a:rPr lang="fr-FR" dirty="0" smtClean="0"/>
              <a:t> Bretagne/ UFRGS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chirp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965262"/>
          </a:xfrm>
        </p:spPr>
        <p:txBody>
          <a:bodyPr/>
          <a:lstStyle/>
          <a:p>
            <a:r>
              <a:rPr lang="fr-FR" dirty="0" smtClean="0"/>
              <a:t>A signal in </a:t>
            </a:r>
            <a:r>
              <a:rPr lang="fr-FR" dirty="0" err="1" smtClean="0"/>
              <a:t>which</a:t>
            </a:r>
            <a:r>
              <a:rPr lang="fr-FR" dirty="0" smtClean="0"/>
              <a:t> the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or </a:t>
            </a:r>
            <a:r>
              <a:rPr lang="fr-FR" dirty="0" err="1" smtClean="0"/>
              <a:t>decrease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time.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pic>
        <p:nvPicPr>
          <p:cNvPr id="5" name="Image 4" descr="formula_chir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214686"/>
            <a:ext cx="4786346" cy="799946"/>
          </a:xfrm>
          <a:prstGeom prst="rect">
            <a:avLst/>
          </a:prstGeom>
        </p:spPr>
      </p:pic>
      <p:pic>
        <p:nvPicPr>
          <p:cNvPr id="6" name="Image 5" descr="example_chi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050450"/>
            <a:ext cx="5929354" cy="280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pic>
        <p:nvPicPr>
          <p:cNvPr id="5" name="Image 4" descr="autocorr_si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137151"/>
            <a:ext cx="7858180" cy="372084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Compared</a:t>
            </a:r>
            <a:r>
              <a:rPr lang="fr-FR" dirty="0" smtClean="0"/>
              <a:t> to mono-</a:t>
            </a:r>
            <a:r>
              <a:rPr lang="fr-FR" dirty="0" err="1" smtClean="0"/>
              <a:t>frequency</a:t>
            </a:r>
            <a:r>
              <a:rPr lang="fr-FR" dirty="0" smtClean="0"/>
              <a:t> impulsion :</a:t>
            </a:r>
          </a:p>
          <a:p>
            <a:pPr lvl="1"/>
            <a:r>
              <a:rPr lang="fr-FR" dirty="0" err="1" smtClean="0"/>
              <a:t>Increasing</a:t>
            </a:r>
            <a:r>
              <a:rPr lang="fr-FR" dirty="0" smtClean="0"/>
              <a:t> the </a:t>
            </a:r>
            <a:r>
              <a:rPr lang="fr-FR" dirty="0" err="1" smtClean="0"/>
              <a:t>length</a:t>
            </a:r>
            <a:r>
              <a:rPr lang="fr-FR" dirty="0" smtClean="0"/>
              <a:t> of impulsion </a:t>
            </a:r>
            <a:r>
              <a:rPr lang="fr-FR" dirty="0" err="1" smtClean="0"/>
              <a:t>decrease</a:t>
            </a:r>
            <a:r>
              <a:rPr lang="fr-FR" dirty="0" smtClean="0"/>
              <a:t> the </a:t>
            </a:r>
            <a:r>
              <a:rPr lang="fr-FR" dirty="0" err="1" smtClean="0"/>
              <a:t>precision</a:t>
            </a:r>
            <a:r>
              <a:rPr lang="fr-FR" dirty="0" smtClean="0"/>
              <a:t> of </a:t>
            </a:r>
            <a:r>
              <a:rPr lang="fr-FR" dirty="0" err="1" smtClean="0"/>
              <a:t>detection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pic>
        <p:nvPicPr>
          <p:cNvPr id="6" name="Image 5" descr="corr_no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968037"/>
            <a:ext cx="8215338" cy="388996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465328"/>
          </a:xfrm>
        </p:spPr>
        <p:txBody>
          <a:bodyPr>
            <a:normAutofit/>
          </a:bodyPr>
          <a:lstStyle/>
          <a:p>
            <a:r>
              <a:rPr lang="fr-FR" dirty="0" err="1" smtClean="0"/>
              <a:t>Compared</a:t>
            </a:r>
            <a:r>
              <a:rPr lang="fr-FR" dirty="0" smtClean="0"/>
              <a:t> to mono-</a:t>
            </a:r>
            <a:r>
              <a:rPr lang="fr-FR" dirty="0" err="1" smtClean="0"/>
              <a:t>frequency</a:t>
            </a:r>
            <a:r>
              <a:rPr lang="fr-FR" dirty="0" smtClean="0"/>
              <a:t> impulsion :</a:t>
            </a:r>
          </a:p>
          <a:p>
            <a:pPr lvl="1"/>
            <a:r>
              <a:rPr lang="fr-FR" dirty="0" err="1" smtClean="0"/>
              <a:t>Chirp</a:t>
            </a:r>
            <a:r>
              <a:rPr lang="fr-FR" dirty="0" smtClean="0"/>
              <a:t> has a </a:t>
            </a:r>
            <a:r>
              <a:rPr lang="fr-FR" dirty="0" err="1" smtClean="0"/>
              <a:t>better</a:t>
            </a:r>
            <a:r>
              <a:rPr lang="fr-FR" dirty="0" smtClean="0"/>
              <a:t> noise-</a:t>
            </a:r>
            <a:r>
              <a:rPr lang="fr-FR" dirty="0" err="1" smtClean="0"/>
              <a:t>resistance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Operating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object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Callback fonction : record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FIFO : store the data</a:t>
            </a:r>
          </a:p>
          <a:p>
            <a:pPr lvl="1"/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: </a:t>
            </a:r>
            <a:r>
              <a:rPr lang="fr-FR" dirty="0" err="1" smtClean="0"/>
              <a:t>detect</a:t>
            </a:r>
            <a:r>
              <a:rPr lang="fr-FR" dirty="0" smtClean="0"/>
              <a:t> the </a:t>
            </a:r>
            <a:r>
              <a:rPr lang="fr-FR" dirty="0" err="1" smtClean="0"/>
              <a:t>chirp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Semaphore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regulate</a:t>
            </a:r>
            <a:r>
              <a:rPr lang="fr-FR" dirty="0" smtClean="0"/>
              <a:t> the use of the FIFO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304446" y="3643314"/>
            <a:ext cx="1214414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804412" y="3643314"/>
            <a:ext cx="1214414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Flag-g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5643578"/>
            <a:ext cx="975360" cy="9753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Operating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  <p:sp>
        <p:nvSpPr>
          <p:cNvPr id="25" name="Rectangle 24"/>
          <p:cNvSpPr/>
          <p:nvPr/>
        </p:nvSpPr>
        <p:spPr>
          <a:xfrm>
            <a:off x="2804412" y="2786058"/>
            <a:ext cx="21431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804412" y="4572008"/>
            <a:ext cx="1285884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sz="1100" dirty="0"/>
          </a:p>
        </p:txBody>
      </p:sp>
      <p:pic>
        <p:nvPicPr>
          <p:cNvPr id="27" name="Image 26" descr="Flag-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5643578"/>
            <a:ext cx="975360" cy="97536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75950" y="3643314"/>
            <a:ext cx="1214414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64771" y="3357562"/>
            <a:ext cx="1285884" cy="1285884"/>
          </a:xfrm>
          <a:prstGeom prst="rect">
            <a:avLst/>
          </a:prstGeom>
        </p:spPr>
      </p:pic>
      <p:pic>
        <p:nvPicPr>
          <p:cNvPr id="8" name="Image 7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04412" y="3357562"/>
            <a:ext cx="1285884" cy="1285884"/>
          </a:xfrm>
          <a:prstGeom prst="rect">
            <a:avLst/>
          </a:prstGeom>
        </p:spPr>
      </p:pic>
      <p:pic>
        <p:nvPicPr>
          <p:cNvPr id="11" name="Image 10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25130" y="3357562"/>
            <a:ext cx="1285884" cy="1285884"/>
          </a:xfrm>
          <a:prstGeom prst="rect">
            <a:avLst/>
          </a:prstGeom>
        </p:spPr>
      </p:pic>
      <p:pic>
        <p:nvPicPr>
          <p:cNvPr id="12" name="Image 11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94950" y="3357562"/>
            <a:ext cx="1285884" cy="1285884"/>
          </a:xfrm>
          <a:prstGeom prst="rect">
            <a:avLst/>
          </a:prstGeom>
        </p:spPr>
      </p:pic>
      <p:pic>
        <p:nvPicPr>
          <p:cNvPr id="13" name="Image 12" descr="film_ro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34591" y="3357562"/>
            <a:ext cx="1285884" cy="1285884"/>
          </a:xfrm>
          <a:prstGeom prst="rect">
            <a:avLst/>
          </a:prstGeom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-500098" y="2786058"/>
            <a:ext cx="3286148" cy="4325112"/>
          </a:xfrm>
        </p:spPr>
        <p:txBody>
          <a:bodyPr/>
          <a:lstStyle/>
          <a:p>
            <a:pPr lvl="1"/>
            <a:r>
              <a:rPr lang="fr-FR" dirty="0" smtClean="0"/>
              <a:t>Callback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FIFO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Chirp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Semaphore</a:t>
            </a:r>
            <a:endParaRPr lang="fr-FR" dirty="0"/>
          </a:p>
        </p:txBody>
      </p:sp>
      <p:sp>
        <p:nvSpPr>
          <p:cNvPr id="35" name="Double flèche horizontale 34"/>
          <p:cNvSpPr/>
          <p:nvPr/>
        </p:nvSpPr>
        <p:spPr>
          <a:xfrm>
            <a:off x="6215074" y="3786190"/>
            <a:ext cx="571504" cy="357190"/>
          </a:xfrm>
          <a:prstGeom prst="leftRightArrow">
            <a:avLst>
              <a:gd name="adj1" fmla="val 45367"/>
              <a:gd name="adj2" fmla="val 40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en angle 36"/>
          <p:cNvCxnSpPr/>
          <p:nvPr/>
        </p:nvCxnSpPr>
        <p:spPr>
          <a:xfrm rot="16200000" flipV="1">
            <a:off x="6429388" y="4214818"/>
            <a:ext cx="1143008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00892" y="5214951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Size of a </a:t>
            </a:r>
            <a:r>
              <a:rPr lang="fr-FR" dirty="0" err="1" smtClean="0"/>
              <a:t>chirp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4265E-7 L 0.12604 -1.94265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9362E-6 L 0.06736 4.8936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1.94265E-7 L 0.18906 -1.94265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36 4.89362E-6 L 0.13073 4.8936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-1.94265E-7 L 0.23646 -1.94265E-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Nowadays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pyAudio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Software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on Windows</a:t>
            </a:r>
          </a:p>
          <a:p>
            <a:pPr lvl="1"/>
            <a:r>
              <a:rPr lang="fr-FR" dirty="0" err="1" smtClean="0"/>
              <a:t>Accurate</a:t>
            </a:r>
            <a:r>
              <a:rPr lang="fr-FR" dirty="0" smtClean="0"/>
              <a:t> to 20 </a:t>
            </a:r>
            <a:r>
              <a:rPr lang="fr-FR" dirty="0" err="1" smtClean="0"/>
              <a:t>centimeter</a:t>
            </a:r>
            <a:endParaRPr lang="fr-FR" dirty="0" smtClean="0"/>
          </a:p>
          <a:p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work</a:t>
            </a:r>
            <a:r>
              <a:rPr lang="fr-FR" dirty="0" smtClean="0"/>
              <a:t> on </a:t>
            </a:r>
            <a:r>
              <a:rPr lang="fr-FR" dirty="0" err="1" smtClean="0"/>
              <a:t>raspberrypi</a:t>
            </a:r>
            <a:r>
              <a:rPr lang="fr-FR" dirty="0" smtClean="0"/>
              <a:t> or Linux</a:t>
            </a:r>
          </a:p>
          <a:p>
            <a:pPr lvl="1"/>
            <a:r>
              <a:rPr lang="fr-FR" dirty="0" smtClean="0"/>
              <a:t>Configuration of the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endParaRPr lang="fr-FR" dirty="0" smtClean="0"/>
          </a:p>
          <a:p>
            <a:pPr lvl="1"/>
            <a:r>
              <a:rPr lang="fr-FR" dirty="0" err="1" smtClean="0"/>
              <a:t>Latency</a:t>
            </a:r>
            <a:r>
              <a:rPr lang="fr-FR" dirty="0" smtClean="0"/>
              <a:t> varies </a:t>
            </a:r>
            <a:r>
              <a:rPr lang="fr-FR" dirty="0" err="1" smtClean="0"/>
              <a:t>with</a:t>
            </a:r>
            <a:r>
              <a:rPr lang="fr-FR" dirty="0" smtClean="0"/>
              <a:t> time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BOYE Jean-Jacques - Ensta Bretagne/ UFRGS</a:t>
            </a:r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186</Words>
  <PresentationFormat>Affichage à l'écran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Urbain</vt:lpstr>
      <vt:lpstr>Internship at UFRGS </vt:lpstr>
      <vt:lpstr>What is a chirp ?</vt:lpstr>
      <vt:lpstr>Why is chirp used ?</vt:lpstr>
      <vt:lpstr>Why is chirp used ?</vt:lpstr>
      <vt:lpstr>Operating principle</vt:lpstr>
      <vt:lpstr>Operating principle</vt:lpstr>
      <vt:lpstr>Nowadays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UFRGS </dc:title>
  <dc:creator>Jean-Jacques BOYE</dc:creator>
  <cp:lastModifiedBy>Jean-Jacques BOYE</cp:lastModifiedBy>
  <cp:revision>10</cp:revision>
  <dcterms:created xsi:type="dcterms:W3CDTF">2014-07-24T13:45:18Z</dcterms:created>
  <dcterms:modified xsi:type="dcterms:W3CDTF">2014-07-24T15:13:16Z</dcterms:modified>
</cp:coreProperties>
</file>