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CAFEB-0B7D-40B8-B7B1-672D352BFF5A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FEDC-201F-40EC-8F64-E48666AF75B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selective classes in advance mathematics and physics to prepare for the competitive examination to the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Ecoles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0FEDC-201F-40EC-8F64-E48666AF75BA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7 </a:t>
            </a:r>
            <a:r>
              <a:rPr lang="fr-FR" dirty="0" err="1" smtClean="0"/>
              <a:t>weeks</a:t>
            </a:r>
            <a:r>
              <a:rPr lang="fr-FR" dirty="0" smtClean="0"/>
              <a:t> for </a:t>
            </a:r>
            <a:r>
              <a:rPr lang="fr-FR" dirty="0" err="1" smtClean="0"/>
              <a:t>year</a:t>
            </a:r>
            <a:r>
              <a:rPr lang="fr-FR" dirty="0" smtClean="0"/>
              <a:t> 2</a:t>
            </a:r>
          </a:p>
          <a:p>
            <a:r>
              <a:rPr lang="fr-FR" dirty="0" smtClean="0"/>
              <a:t>6 </a:t>
            </a:r>
            <a:r>
              <a:rPr lang="fr-FR" dirty="0" err="1" smtClean="0"/>
              <a:t>month</a:t>
            </a:r>
            <a:r>
              <a:rPr lang="fr-FR" dirty="0" smtClean="0"/>
              <a:t> for </a:t>
            </a:r>
            <a:r>
              <a:rPr lang="fr-FR" dirty="0" err="1" smtClean="0"/>
              <a:t>year</a:t>
            </a:r>
            <a:r>
              <a:rPr lang="fr-FR" baseline="0" dirty="0" smtClean="0"/>
              <a:t> 3</a:t>
            </a:r>
          </a:p>
          <a:p>
            <a:r>
              <a:rPr lang="fr-FR" baseline="0" dirty="0" smtClean="0"/>
              <a:t>5 </a:t>
            </a:r>
            <a:r>
              <a:rPr lang="fr-FR" baseline="0" dirty="0" err="1" smtClean="0"/>
              <a:t>weeks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abroad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0FEDC-201F-40EC-8F64-E48666AF75BA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Auto-calibration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getting</a:t>
            </a:r>
            <a:r>
              <a:rPr lang="fr-FR" baseline="0" dirty="0" smtClean="0"/>
              <a:t> the output and input </a:t>
            </a:r>
            <a:r>
              <a:rPr lang="fr-FR" baseline="0" dirty="0" err="1" smtClean="0"/>
              <a:t>latency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Send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chirp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temporary</a:t>
            </a:r>
            <a:r>
              <a:rPr lang="fr-FR" baseline="0" dirty="0" smtClean="0"/>
              <a:t> shift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0FEDC-201F-40EC-8F64-E48666AF75BA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Auto-calibration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getting</a:t>
            </a:r>
            <a:r>
              <a:rPr lang="fr-FR" baseline="0" dirty="0" smtClean="0"/>
              <a:t> the output and input </a:t>
            </a:r>
            <a:r>
              <a:rPr lang="fr-FR" baseline="0" dirty="0" err="1" smtClean="0"/>
              <a:t>latency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Send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chirp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temporary</a:t>
            </a:r>
            <a:r>
              <a:rPr lang="fr-FR" baseline="0" dirty="0" smtClean="0"/>
              <a:t> shift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0FEDC-201F-40EC-8F64-E48666AF75BA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D419A11-B938-4065-9735-5F7E7CC8F4B0}" type="datetimeFigureOut">
              <a:rPr lang="fr-FR" smtClean="0"/>
              <a:t>08/07/2014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2A5E79-BA55-4E90-AF0A-77AC8D35706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Internship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UFRGS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 second-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Ensta</a:t>
            </a:r>
            <a:r>
              <a:rPr lang="fr-FR" dirty="0" smtClean="0"/>
              <a:t>-Bretagne</a:t>
            </a:r>
            <a:endParaRPr lang="fr-FR" dirty="0"/>
          </a:p>
        </p:txBody>
      </p:sp>
      <p:pic>
        <p:nvPicPr>
          <p:cNvPr id="5" name="Image 4" descr="logo-ENSTA-Bretag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4500570"/>
            <a:ext cx="2357430" cy="235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WHOAMI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4043362" cy="4325112"/>
          </a:xfrm>
        </p:spPr>
        <p:txBody>
          <a:bodyPr/>
          <a:lstStyle/>
          <a:p>
            <a:r>
              <a:rPr lang="fr-FR" dirty="0" smtClean="0"/>
              <a:t>Jean-Jacques BOYE</a:t>
            </a:r>
          </a:p>
          <a:p>
            <a:pPr lvl="1"/>
            <a:r>
              <a:rPr lang="fr-FR" dirty="0" smtClean="0"/>
              <a:t>French</a:t>
            </a:r>
          </a:p>
          <a:p>
            <a:pPr lvl="1"/>
            <a:r>
              <a:rPr lang="fr-FR" dirty="0" smtClean="0"/>
              <a:t>24 y-o</a:t>
            </a:r>
          </a:p>
          <a:p>
            <a:pPr lvl="1"/>
            <a:r>
              <a:rPr lang="fr-FR" dirty="0" smtClean="0"/>
              <a:t>Formation :</a:t>
            </a:r>
          </a:p>
          <a:p>
            <a:pPr lvl="2"/>
            <a:r>
              <a:rPr lang="fr-FR" dirty="0" smtClean="0"/>
              <a:t>Second-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ENSTA Bretagne</a:t>
            </a:r>
          </a:p>
          <a:p>
            <a:pPr lvl="2"/>
            <a:r>
              <a:rPr lang="fr-FR" dirty="0" smtClean="0"/>
              <a:t>Software engineering</a:t>
            </a:r>
          </a:p>
          <a:p>
            <a:pPr lvl="2"/>
            <a:r>
              <a:rPr lang="fr-FR" dirty="0" err="1" smtClean="0"/>
              <a:t>Organizational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86314" y="2214554"/>
            <a:ext cx="4043362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fr-FR" sz="2800" dirty="0" smtClean="0"/>
              <a:t>Simon STEPHAN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French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 y-o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Formation :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Second-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ENSTA Bretagne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Telecommunication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à coins arrondis 56"/>
          <p:cNvSpPr/>
          <p:nvPr/>
        </p:nvSpPr>
        <p:spPr>
          <a:xfrm>
            <a:off x="5000628" y="2857496"/>
            <a:ext cx="2071702" cy="17859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french engineering </a:t>
            </a:r>
            <a:r>
              <a:rPr lang="fr-FR" dirty="0" err="1" smtClean="0"/>
              <a:t>school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071538" y="5929330"/>
            <a:ext cx="707236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High </a:t>
            </a:r>
            <a:r>
              <a:rPr lang="fr-FR" dirty="0" err="1" smtClean="0"/>
              <a:t>School</a:t>
            </a:r>
            <a:r>
              <a:rPr lang="fr-FR" dirty="0" smtClean="0"/>
              <a:t> (</a:t>
            </a:r>
            <a:r>
              <a:rPr lang="fr-FR" dirty="0" err="1" smtClean="0"/>
              <a:t>Ending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Baccalaureate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28596" y="5857892"/>
            <a:ext cx="835824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 flipH="1" flipV="1">
            <a:off x="-964445" y="3821909"/>
            <a:ext cx="40719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1142976" y="5286388"/>
            <a:ext cx="192882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Licence 1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1142976" y="3000372"/>
            <a:ext cx="1928826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Master 2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142976" y="3571876"/>
            <a:ext cx="1928826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Master 1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142976" y="4143380"/>
            <a:ext cx="192882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Licence 3</a:t>
            </a:r>
            <a:endParaRPr lang="fr-FR" dirty="0" smtClean="0"/>
          </a:p>
        </p:txBody>
      </p:sp>
      <p:sp>
        <p:nvSpPr>
          <p:cNvPr id="18" name="Rectangle à coins arrondis 17"/>
          <p:cNvSpPr/>
          <p:nvPr/>
        </p:nvSpPr>
        <p:spPr>
          <a:xfrm>
            <a:off x="1142976" y="4714884"/>
            <a:ext cx="192882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Licence 2</a:t>
            </a:r>
            <a:endParaRPr lang="fr-FR" dirty="0" smtClean="0"/>
          </a:p>
        </p:txBody>
      </p:sp>
      <p:sp>
        <p:nvSpPr>
          <p:cNvPr id="19" name="Rectangle à coins arrondis 18"/>
          <p:cNvSpPr/>
          <p:nvPr/>
        </p:nvSpPr>
        <p:spPr>
          <a:xfrm>
            <a:off x="1142976" y="1714488"/>
            <a:ext cx="1928826" cy="12144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Doctorate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 rot="10800000">
            <a:off x="642910" y="4143380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071802" y="371475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Bachelor’s</a:t>
            </a:r>
            <a:r>
              <a:rPr lang="fr-FR" sz="1600" dirty="0" smtClean="0"/>
              <a:t> </a:t>
            </a:r>
            <a:r>
              <a:rPr lang="fr-FR" sz="1600" dirty="0" err="1" smtClean="0"/>
              <a:t>degree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406" y="16430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Year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42910" y="53578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42910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42910" y="42148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42910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642910" y="30718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</a:p>
        </p:txBody>
      </p:sp>
      <p:cxnSp>
        <p:nvCxnSpPr>
          <p:cNvPr id="33" name="Connecteur droit 32"/>
          <p:cNvCxnSpPr/>
          <p:nvPr/>
        </p:nvCxnSpPr>
        <p:spPr>
          <a:xfrm rot="10800000">
            <a:off x="642910" y="3000372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071802" y="257174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Master’s</a:t>
            </a:r>
            <a:r>
              <a:rPr lang="fr-FR" dirty="0" smtClean="0"/>
              <a:t> </a:t>
            </a:r>
            <a:r>
              <a:rPr lang="fr-FR" dirty="0" err="1" smtClean="0"/>
              <a:t>degree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42910" y="2500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642910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642910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8+</a:t>
            </a:r>
          </a:p>
        </p:txBody>
      </p:sp>
      <p:cxnSp>
        <p:nvCxnSpPr>
          <p:cNvPr id="38" name="Connecteur droit 37"/>
          <p:cNvCxnSpPr/>
          <p:nvPr/>
        </p:nvCxnSpPr>
        <p:spPr>
          <a:xfrm rot="10800000">
            <a:off x="642910" y="1714488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000364" y="128586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Doctoral </a:t>
            </a:r>
            <a:r>
              <a:rPr lang="fr-FR" dirty="0" err="1" smtClean="0"/>
              <a:t>degree</a:t>
            </a:r>
            <a:endParaRPr lang="fr-FR" dirty="0"/>
          </a:p>
        </p:txBody>
      </p:sp>
      <p:cxnSp>
        <p:nvCxnSpPr>
          <p:cNvPr id="41" name="Connecteur droit 40"/>
          <p:cNvCxnSpPr/>
          <p:nvPr/>
        </p:nvCxnSpPr>
        <p:spPr>
          <a:xfrm rot="5400000" flipH="1" flipV="1">
            <a:off x="2714612" y="3643314"/>
            <a:ext cx="442995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5000628" y="5286388"/>
            <a:ext cx="192882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CPGE 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000628" y="4714884"/>
            <a:ext cx="192882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CPGE </a:t>
            </a:r>
          </a:p>
        </p:txBody>
      </p:sp>
      <p:cxnSp>
        <p:nvCxnSpPr>
          <p:cNvPr id="51" name="Connecteur droit 50"/>
          <p:cNvCxnSpPr/>
          <p:nvPr/>
        </p:nvCxnSpPr>
        <p:spPr>
          <a:xfrm rot="10800000">
            <a:off x="4929158" y="4643446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43736" y="435769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Competitive Entrance Exam</a:t>
            </a:r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5072066" y="4071942"/>
            <a:ext cx="192882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Year</a:t>
            </a:r>
            <a:r>
              <a:rPr lang="fr-FR" dirty="0" smtClean="0"/>
              <a:t> 1</a:t>
            </a:r>
            <a:endParaRPr lang="fr-FR" dirty="0" smtClean="0"/>
          </a:p>
        </p:txBody>
      </p:sp>
      <p:sp>
        <p:nvSpPr>
          <p:cNvPr id="55" name="Rectangle à coins arrondis 54"/>
          <p:cNvSpPr/>
          <p:nvPr/>
        </p:nvSpPr>
        <p:spPr>
          <a:xfrm>
            <a:off x="5072066" y="3500438"/>
            <a:ext cx="1928826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Year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5072066" y="2928934"/>
            <a:ext cx="1928826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Year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7072330" y="328612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Grandes écoles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 rot="10800000">
            <a:off x="4929190" y="2786058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786578" y="2428868"/>
            <a:ext cx="25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Engineering </a:t>
            </a:r>
            <a:r>
              <a:rPr lang="fr-FR" dirty="0" err="1" smtClean="0"/>
              <a:t>Diploma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ENSTA Bretagne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Graduate </a:t>
            </a:r>
            <a:r>
              <a:rPr lang="en-US" dirty="0"/>
              <a:t>and post-graduate engineering school and research </a:t>
            </a:r>
            <a:r>
              <a:rPr lang="en-US" dirty="0" smtClean="0"/>
              <a:t>institute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fr-FR" dirty="0" err="1"/>
              <a:t>Hydrography</a:t>
            </a:r>
            <a:r>
              <a:rPr lang="fr-FR" dirty="0"/>
              <a:t> and </a:t>
            </a:r>
            <a:r>
              <a:rPr lang="fr-FR" dirty="0" err="1"/>
              <a:t>Oceanography</a:t>
            </a:r>
            <a:endParaRPr lang="fr-FR" dirty="0"/>
          </a:p>
          <a:p>
            <a:pPr lvl="2"/>
            <a:r>
              <a:rPr lang="fr-FR" dirty="0"/>
              <a:t>Naval and offshore architecture</a:t>
            </a:r>
          </a:p>
          <a:p>
            <a:pPr lvl="2"/>
            <a:r>
              <a:rPr lang="fr-FR" dirty="0" err="1"/>
              <a:t>Vehicle</a:t>
            </a:r>
            <a:r>
              <a:rPr lang="fr-FR" dirty="0"/>
              <a:t> design and </a:t>
            </a:r>
            <a:r>
              <a:rPr lang="fr-FR" dirty="0" err="1"/>
              <a:t>modelling</a:t>
            </a:r>
            <a:endParaRPr lang="fr-FR" dirty="0"/>
          </a:p>
          <a:p>
            <a:pPr lvl="2"/>
            <a:r>
              <a:rPr lang="fr-FR" dirty="0" err="1"/>
              <a:t>Energetic</a:t>
            </a:r>
            <a:r>
              <a:rPr lang="fr-FR" dirty="0"/>
              <a:t> </a:t>
            </a:r>
            <a:r>
              <a:rPr lang="fr-FR" dirty="0" err="1"/>
              <a:t>Materials</a:t>
            </a:r>
            <a:r>
              <a:rPr lang="fr-FR" dirty="0"/>
              <a:t> Engineering (</a:t>
            </a:r>
            <a:r>
              <a:rPr lang="fr-FR" dirty="0" err="1"/>
              <a:t>Pyrotechnics</a:t>
            </a:r>
            <a:r>
              <a:rPr lang="fr-FR" dirty="0"/>
              <a:t> and Propulsion)</a:t>
            </a:r>
          </a:p>
          <a:p>
            <a:pPr lvl="2"/>
            <a:r>
              <a:rPr lang="fr-FR" dirty="0" err="1"/>
              <a:t>Organizational</a:t>
            </a:r>
            <a:r>
              <a:rPr lang="fr-FR" dirty="0"/>
              <a:t> Management and Engineering</a:t>
            </a:r>
          </a:p>
          <a:p>
            <a:pPr lvl="2"/>
            <a:r>
              <a:rPr lang="fr-FR" dirty="0"/>
              <a:t>Embedded Systems: Systems, Perception, Information, </a:t>
            </a:r>
            <a:r>
              <a:rPr lang="fr-FR" dirty="0" err="1" smtClean="0"/>
              <a:t>Decision</a:t>
            </a:r>
            <a:endParaRPr lang="fr-FR" dirty="0" smtClean="0"/>
          </a:p>
          <a:p>
            <a:pPr lvl="1"/>
            <a:r>
              <a:rPr lang="fr-FR" dirty="0" err="1" smtClean="0"/>
              <a:t>Internship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compulsory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Performing an acoustic transmission channel low cost 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2214554"/>
            <a:ext cx="8229600" cy="1328733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Working on the software part</a:t>
            </a:r>
          </a:p>
          <a:p>
            <a:r>
              <a:rPr lang="fr-FR" sz="2400" dirty="0" err="1" smtClean="0"/>
              <a:t>Using</a:t>
            </a:r>
            <a:r>
              <a:rPr lang="fr-FR" sz="2400" dirty="0" smtClean="0"/>
              <a:t> FSK modulation</a:t>
            </a:r>
          </a:p>
          <a:p>
            <a:r>
              <a:rPr lang="fr-FR" sz="2400" dirty="0" err="1" smtClean="0"/>
              <a:t>Error</a:t>
            </a:r>
            <a:r>
              <a:rPr lang="fr-FR" sz="2400" dirty="0" smtClean="0"/>
              <a:t> </a:t>
            </a:r>
            <a:r>
              <a:rPr lang="fr-FR" sz="2400" dirty="0" err="1" smtClean="0"/>
              <a:t>detection</a:t>
            </a:r>
            <a:r>
              <a:rPr lang="fr-FR" sz="2400" dirty="0" smtClean="0"/>
              <a:t> and correction</a:t>
            </a:r>
            <a:endParaRPr lang="fr-FR" sz="24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214414" y="4071942"/>
            <a:ext cx="1785950" cy="1366830"/>
            <a:chOff x="1000100" y="4143380"/>
            <a:chExt cx="1785950" cy="1366830"/>
          </a:xfrm>
        </p:grpSpPr>
        <p:sp>
          <p:nvSpPr>
            <p:cNvPr id="23" name="Rectangle 22"/>
            <p:cNvSpPr/>
            <p:nvPr/>
          </p:nvSpPr>
          <p:spPr>
            <a:xfrm>
              <a:off x="1000100" y="4214818"/>
              <a:ext cx="1785950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00166" y="414338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Robot</a:t>
              </a:r>
              <a:endParaRPr lang="fr-FR" dirty="0"/>
            </a:p>
          </p:txBody>
        </p:sp>
        <p:pic>
          <p:nvPicPr>
            <p:cNvPr id="1029" name="Picture 5" descr="http://cdn.flaticon.com/png/256/1697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728" y="4500570"/>
              <a:ext cx="1009640" cy="1009640"/>
            </a:xfrm>
            <a:prstGeom prst="rect">
              <a:avLst/>
            </a:prstGeom>
            <a:noFill/>
          </p:spPr>
        </p:pic>
      </p:grpSp>
      <p:grpSp>
        <p:nvGrpSpPr>
          <p:cNvPr id="25" name="Groupe 24"/>
          <p:cNvGrpSpPr/>
          <p:nvPr/>
        </p:nvGrpSpPr>
        <p:grpSpPr>
          <a:xfrm>
            <a:off x="6286512" y="4071942"/>
            <a:ext cx="1785950" cy="1285884"/>
            <a:chOff x="6357950" y="5000636"/>
            <a:chExt cx="1785950" cy="1285884"/>
          </a:xfrm>
        </p:grpSpPr>
        <p:sp>
          <p:nvSpPr>
            <p:cNvPr id="22" name="Rectangle 21"/>
            <p:cNvSpPr/>
            <p:nvPr/>
          </p:nvSpPr>
          <p:spPr>
            <a:xfrm>
              <a:off x="6357950" y="5000636"/>
              <a:ext cx="1785950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357950" y="500063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Workstation</a:t>
              </a:r>
              <a:endParaRPr lang="fr-FR" dirty="0"/>
            </a:p>
          </p:txBody>
        </p:sp>
        <p:pic>
          <p:nvPicPr>
            <p:cNvPr id="20482" name="Picture 2" descr="C:\Users\Jean-Jacques\Downloads\1404847423_50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29454" y="5572140"/>
              <a:ext cx="642942" cy="642942"/>
            </a:xfrm>
            <a:prstGeom prst="rect">
              <a:avLst/>
            </a:prstGeom>
            <a:noFill/>
          </p:spPr>
        </p:pic>
      </p:grpSp>
      <p:cxnSp>
        <p:nvCxnSpPr>
          <p:cNvPr id="38" name="Connecteur droit avec flèche 37"/>
          <p:cNvCxnSpPr/>
          <p:nvPr/>
        </p:nvCxnSpPr>
        <p:spPr>
          <a:xfrm>
            <a:off x="3500430" y="471488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10800000">
            <a:off x="3500430" y="507207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143372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3286116" y="3714752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/>
              <a:t>Transmit a </a:t>
            </a:r>
            <a:r>
              <a:rPr lang="fr-FR" b="1" i="1" dirty="0" err="1" smtClean="0"/>
              <a:t>packet</a:t>
            </a:r>
            <a:r>
              <a:rPr lang="fr-FR" b="1" i="1" dirty="0" smtClean="0"/>
              <a:t> of data (ASCII string)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715008" y="3214686"/>
            <a:ext cx="1785950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42976" y="3214686"/>
            <a:ext cx="1785950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Positioning an underwater robot using acoustic beacons 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6857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Working on the software part</a:t>
            </a:r>
          </a:p>
          <a:p>
            <a:r>
              <a:rPr lang="fr-FR" dirty="0" err="1" smtClean="0"/>
              <a:t>measuring</a:t>
            </a:r>
            <a:r>
              <a:rPr lang="fr-FR" dirty="0" smtClean="0"/>
              <a:t> time of flight of a </a:t>
            </a:r>
            <a:r>
              <a:rPr lang="fr-FR" dirty="0" err="1" smtClean="0"/>
              <a:t>chirp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928926" y="264318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OPERATION</a:t>
            </a:r>
            <a:endParaRPr lang="fr-FR" dirty="0"/>
          </a:p>
        </p:txBody>
      </p:sp>
      <p:pic>
        <p:nvPicPr>
          <p:cNvPr id="1026" name="Picture 2" descr="C:\Users\Jean-Jacques\Downloads\1404845986_Wireless_sig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786190"/>
            <a:ext cx="609600" cy="6096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142976" y="321468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Acoustic</a:t>
            </a:r>
            <a:r>
              <a:rPr lang="fr-FR" dirty="0" smtClean="0"/>
              <a:t> </a:t>
            </a:r>
            <a:r>
              <a:rPr lang="fr-FR" dirty="0" err="1" smtClean="0"/>
              <a:t>beacon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215074" y="314324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</a:t>
            </a:r>
            <a:endParaRPr lang="fr-FR" dirty="0"/>
          </a:p>
        </p:txBody>
      </p:sp>
      <p:pic>
        <p:nvPicPr>
          <p:cNvPr id="1029" name="Picture 5" descr="http://cdn.flaticon.com/png/256/1697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500438"/>
            <a:ext cx="1009640" cy="1009640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1142976" y="457200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Auto-calibration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643570" y="457200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Auto-calibration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rot="10800000" flipV="1">
            <a:off x="2928926" y="5287976"/>
            <a:ext cx="2643206" cy="284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786446" y="507207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hirp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285852" y="53578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hirp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285852" y="578645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000364" y="6000768"/>
            <a:ext cx="250033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15008" y="607220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hirp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715008" y="648866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Measuring</a:t>
            </a:r>
            <a:r>
              <a:rPr lang="fr-FR" dirty="0" smtClean="0"/>
              <a:t> time of flight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Questão</a:t>
            </a:r>
            <a:endParaRPr lang="fr-FR" dirty="0"/>
          </a:p>
        </p:txBody>
      </p:sp>
      <p:pic>
        <p:nvPicPr>
          <p:cNvPr id="21506" name="Picture 2" descr="http://www.bcpv.eu/opacwebaloes/Images/Paragraphes/Pages%20permanentes/Informations%20pratiques/Prolongations/point_d_interrogation-1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000240"/>
            <a:ext cx="3295650" cy="3295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</TotalTime>
  <Words>284</Words>
  <Application>Microsoft Office PowerPoint</Application>
  <PresentationFormat>Affichage à l'écran (4:3)</PresentationFormat>
  <Paragraphs>88</Paragraphs>
  <Slides>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Urbain</vt:lpstr>
      <vt:lpstr>Internship at UFRGS </vt:lpstr>
      <vt:lpstr>WHOAMI</vt:lpstr>
      <vt:lpstr>What is a french engineering school?</vt:lpstr>
      <vt:lpstr>ENSTA Bretagne</vt:lpstr>
      <vt:lpstr>Performing an acoustic transmission channel low cost </vt:lpstr>
      <vt:lpstr>Positioning an underwater robot using acoustic beacons </vt:lpstr>
      <vt:lpstr>Questão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Jean-Jacques BOYE</dc:creator>
  <cp:lastModifiedBy>Jean-Jacques BOYE</cp:lastModifiedBy>
  <cp:revision>17</cp:revision>
  <dcterms:created xsi:type="dcterms:W3CDTF">2014-07-08T12:18:16Z</dcterms:created>
  <dcterms:modified xsi:type="dcterms:W3CDTF">2014-07-08T15:03:34Z</dcterms:modified>
</cp:coreProperties>
</file>