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>
      <p:cViewPr varScale="1">
        <p:scale>
          <a:sx n="109" d="100"/>
          <a:sy n="109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7150-B24E-4EB9-9D54-D0842B93704F}" type="datetimeFigureOut">
              <a:rPr lang="zh-TW" altLang="en-US" smtClean="0"/>
              <a:pPr/>
              <a:t>2014/3/10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4F90-B9BF-4E46-A0A4-EDF2DE045F6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504" y="116632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uiSpec</a:t>
            </a:r>
            <a:r>
              <a:rPr lang="en-US" altLang="zh-TW" dirty="0" smtClean="0">
                <a:solidFill>
                  <a:schemeClr val="bg1"/>
                </a:solidFill>
              </a:rPr>
              <a:t>-common /icon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 descr="icon_time_light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632023"/>
            <a:ext cx="253968" cy="241270"/>
          </a:xfrm>
          <a:prstGeom prst="rect">
            <a:avLst/>
          </a:prstGeom>
        </p:spPr>
      </p:pic>
      <p:pic>
        <p:nvPicPr>
          <p:cNvPr id="7" name="圖片 6" descr="timeline_c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127967"/>
            <a:ext cx="3323171" cy="12929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67944" y="1560015"/>
            <a:ext cx="431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uiSpec</a:t>
            </a:r>
            <a:r>
              <a:rPr lang="en-US" altLang="zh-TW" dirty="0" smtClean="0"/>
              <a:t>-common /icon/</a:t>
            </a:r>
            <a:r>
              <a:rPr lang="en-US" altLang="zh-TW" dirty="0" err="1" smtClean="0"/>
              <a:t>icon_time_lightwhite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504" y="692696"/>
            <a:ext cx="9573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pic>
        <p:nvPicPr>
          <p:cNvPr id="9" name="圖片 8" descr="ti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2636912"/>
            <a:ext cx="3287477" cy="952361"/>
          </a:xfrm>
          <a:prstGeom prst="rect">
            <a:avLst/>
          </a:prstGeom>
        </p:spPr>
      </p:pic>
      <p:pic>
        <p:nvPicPr>
          <p:cNvPr id="11" name="圖片 10" descr="icon_time_gra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2996952"/>
            <a:ext cx="253968" cy="25396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139952" y="2924944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uiSpec</a:t>
            </a:r>
            <a:r>
              <a:rPr lang="en-US" altLang="zh-TW" dirty="0" smtClean="0"/>
              <a:t>-common /icon/</a:t>
            </a:r>
            <a:r>
              <a:rPr lang="en-US" altLang="zh-TW" dirty="0" err="1" smtClean="0"/>
              <a:t>icon_time_gray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7504" y="116632"/>
            <a:ext cx="32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uiSpec</a:t>
            </a:r>
            <a:r>
              <a:rPr lang="en-US" altLang="zh-TW" dirty="0" smtClean="0">
                <a:solidFill>
                  <a:schemeClr val="bg1"/>
                </a:solidFill>
              </a:rPr>
              <a:t>-common </a:t>
            </a:r>
            <a:r>
              <a:rPr lang="en-US" altLang="zh-TW" dirty="0" smtClean="0">
                <a:solidFill>
                  <a:schemeClr val="bg1"/>
                </a:solidFill>
              </a:rPr>
              <a:t>/personal photo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skyler</dc:creator>
  <cp:lastModifiedBy>skyler</cp:lastModifiedBy>
  <cp:revision>33</cp:revision>
  <dcterms:created xsi:type="dcterms:W3CDTF">2014-03-07T01:44:49Z</dcterms:created>
  <dcterms:modified xsi:type="dcterms:W3CDTF">2014-03-10T09:34:58Z</dcterms:modified>
</cp:coreProperties>
</file>