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6" Type="http://schemas.openxmlformats.org/officeDocument/2006/relationships/font" Target="fonts/AlfaSlab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d36727b3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d36727b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6a0365c28_0_3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6a0365c28_0_3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52670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52670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d526701a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d526701a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d36727b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d36727b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d36727b3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d36727b3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42841"/>
        </a:solidFill>
      </p:bgPr>
    </p:bg>
    <p:spTree>
      <p:nvGrpSpPr>
        <p:cNvPr id="9" name="Shape 9"/>
        <p:cNvGrpSpPr/>
        <p:nvPr/>
      </p:nvGrpSpPr>
      <p:grpSpPr>
        <a:xfrm>
          <a:off x="0" y="0"/>
          <a:ext cx="0" cy="0"/>
          <a:chOff x="0" y="0"/>
          <a:chExt cx="0" cy="0"/>
        </a:xfrm>
      </p:grpSpPr>
      <p:sp>
        <p:nvSpPr>
          <p:cNvPr id="10" name="Google Shape;10;p2"/>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 name="Google Shape;13;p2"/>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1"/>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62" name="Google Shape;62;p11"/>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64" name="Shape 64"/>
        <p:cNvGrpSpPr/>
        <p:nvPr/>
      </p:nvGrpSpPr>
      <p:grpSpPr>
        <a:xfrm>
          <a:off x="0" y="0"/>
          <a:ext cx="0" cy="0"/>
          <a:chOff x="0" y="0"/>
          <a:chExt cx="0" cy="0"/>
        </a:xfrm>
      </p:grpSpPr>
      <p:grpSp>
        <p:nvGrpSpPr>
          <p:cNvPr id="65" name="Google Shape;65;p13"/>
          <p:cNvGrpSpPr/>
          <p:nvPr/>
        </p:nvGrpSpPr>
        <p:grpSpPr>
          <a:xfrm>
            <a:off x="713200" y="539513"/>
            <a:ext cx="7717600" cy="4064400"/>
            <a:chOff x="713125" y="539500"/>
            <a:chExt cx="7717600" cy="4064400"/>
          </a:xfrm>
        </p:grpSpPr>
        <p:cxnSp>
          <p:nvCxnSpPr>
            <p:cNvPr id="66" name="Google Shape;66;p13"/>
            <p:cNvCxnSpPr/>
            <p:nvPr/>
          </p:nvCxnSpPr>
          <p:spPr>
            <a:xfrm>
              <a:off x="734825" y="1254475"/>
              <a:ext cx="7674300" cy="0"/>
            </a:xfrm>
            <a:prstGeom prst="straightConnector1">
              <a:avLst/>
            </a:prstGeom>
            <a:noFill/>
            <a:ln cap="flat" cmpd="sng" w="38100">
              <a:solidFill>
                <a:srgbClr val="E95E24"/>
              </a:solidFill>
              <a:prstDash val="solid"/>
              <a:round/>
              <a:headEnd len="med" w="med" type="none"/>
              <a:tailEnd len="med" w="med" type="none"/>
            </a:ln>
          </p:spPr>
        </p:cxnSp>
        <p:sp>
          <p:nvSpPr>
            <p:cNvPr id="67" name="Google Shape;67;p13"/>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3"/>
            <p:cNvCxnSpPr>
              <a:stCxn id="67" idx="2"/>
            </p:cNvCxnSpPr>
            <p:nvPr/>
          </p:nvCxnSpPr>
          <p:spPr>
            <a:xfrm rot="10800000">
              <a:off x="4571975" y="1254400"/>
              <a:ext cx="0" cy="3349500"/>
            </a:xfrm>
            <a:prstGeom prst="straightConnector1">
              <a:avLst/>
            </a:prstGeom>
            <a:noFill/>
            <a:ln cap="flat" cmpd="sng" w="38100">
              <a:solidFill>
                <a:srgbClr val="E95E24"/>
              </a:solidFill>
              <a:prstDash val="solid"/>
              <a:round/>
              <a:headEnd len="med" w="med" type="none"/>
              <a:tailEnd len="med" w="med" type="none"/>
            </a:ln>
          </p:spPr>
        </p:cxnSp>
        <p:cxnSp>
          <p:nvCxnSpPr>
            <p:cNvPr id="69" name="Google Shape;69;p13"/>
            <p:cNvCxnSpPr/>
            <p:nvPr/>
          </p:nvCxnSpPr>
          <p:spPr>
            <a:xfrm rot="10800000">
              <a:off x="713125" y="2912025"/>
              <a:ext cx="7709100" cy="0"/>
            </a:xfrm>
            <a:prstGeom prst="straightConnector1">
              <a:avLst/>
            </a:prstGeom>
            <a:noFill/>
            <a:ln cap="flat" cmpd="sng" w="38100">
              <a:solidFill>
                <a:srgbClr val="E95E24"/>
              </a:solidFill>
              <a:prstDash val="solid"/>
              <a:round/>
              <a:headEnd len="med" w="med" type="none"/>
              <a:tailEnd len="med" w="med" type="none"/>
            </a:ln>
          </p:spPr>
        </p:cxnSp>
        <p:cxnSp>
          <p:nvCxnSpPr>
            <p:cNvPr id="70" name="Google Shape;70;p13"/>
            <p:cNvCxnSpPr/>
            <p:nvPr/>
          </p:nvCxnSpPr>
          <p:spPr>
            <a:xfrm rot="10800000">
              <a:off x="1760275" y="1254400"/>
              <a:ext cx="0" cy="3349500"/>
            </a:xfrm>
            <a:prstGeom prst="straightConnector1">
              <a:avLst/>
            </a:prstGeom>
            <a:noFill/>
            <a:ln cap="flat" cmpd="sng" w="38100">
              <a:solidFill>
                <a:srgbClr val="E95E24"/>
              </a:solidFill>
              <a:prstDash val="solid"/>
              <a:round/>
              <a:headEnd len="med" w="med" type="none"/>
              <a:tailEnd len="med" w="med" type="none"/>
            </a:ln>
          </p:spPr>
        </p:cxnSp>
        <p:cxnSp>
          <p:nvCxnSpPr>
            <p:cNvPr id="71" name="Google Shape;71;p13"/>
            <p:cNvCxnSpPr/>
            <p:nvPr/>
          </p:nvCxnSpPr>
          <p:spPr>
            <a:xfrm rot="10800000">
              <a:off x="7378100" y="1254400"/>
              <a:ext cx="0" cy="3349500"/>
            </a:xfrm>
            <a:prstGeom prst="straightConnector1">
              <a:avLst/>
            </a:prstGeom>
            <a:noFill/>
            <a:ln cap="flat" cmpd="sng" w="38100">
              <a:solidFill>
                <a:srgbClr val="E95E24"/>
              </a:solidFill>
              <a:prstDash val="solid"/>
              <a:round/>
              <a:headEnd len="med" w="med" type="none"/>
              <a:tailEnd len="med" w="med" type="none"/>
            </a:ln>
          </p:spPr>
        </p:cxnSp>
      </p:grpSp>
      <p:sp>
        <p:nvSpPr>
          <p:cNvPr id="72" name="Google Shape;72;p13"/>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3" name="Google Shape;73;p13"/>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4" name="Google Shape;74;p13"/>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76" name="Google Shape;76;p13"/>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7" name="Google Shape;77;p13"/>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8" name="Google Shape;78;p13"/>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79" name="Google Shape;79;p13"/>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0" name="Google Shape;80;p13"/>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83" name="Google Shape;83;p13"/>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4" name="Google Shape;84;p13"/>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85" name="Shape 85"/>
        <p:cNvGrpSpPr/>
        <p:nvPr/>
      </p:nvGrpSpPr>
      <p:grpSpPr>
        <a:xfrm>
          <a:off x="0" y="0"/>
          <a:ext cx="0" cy="0"/>
          <a:chOff x="0" y="0"/>
          <a:chExt cx="0" cy="0"/>
        </a:xfrm>
      </p:grpSpPr>
      <p:sp>
        <p:nvSpPr>
          <p:cNvPr id="86" name="Google Shape;86;p14"/>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8" name="Google Shape;88;p14"/>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89" name="Shape 89"/>
        <p:cNvGrpSpPr/>
        <p:nvPr/>
      </p:nvGrpSpPr>
      <p:grpSpPr>
        <a:xfrm>
          <a:off x="0" y="0"/>
          <a:ext cx="0" cy="0"/>
          <a:chOff x="0" y="0"/>
          <a:chExt cx="0" cy="0"/>
        </a:xfrm>
      </p:grpSpPr>
      <p:sp>
        <p:nvSpPr>
          <p:cNvPr id="90" name="Google Shape;90;p15"/>
          <p:cNvSpPr/>
          <p:nvPr/>
        </p:nvSpPr>
        <p:spPr>
          <a:xfrm>
            <a:off x="713300" y="53955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5"/>
          <p:cNvCxnSpPr/>
          <p:nvPr/>
        </p:nvCxnSpPr>
        <p:spPr>
          <a:xfrm>
            <a:off x="734900" y="1102125"/>
            <a:ext cx="7674300" cy="0"/>
          </a:xfrm>
          <a:prstGeom prst="straightConnector1">
            <a:avLst/>
          </a:prstGeom>
          <a:noFill/>
          <a:ln cap="flat" cmpd="sng" w="38100">
            <a:solidFill>
              <a:srgbClr val="E95E24"/>
            </a:solidFill>
            <a:prstDash val="solid"/>
            <a:round/>
            <a:headEnd len="med" w="med" type="none"/>
            <a:tailEnd len="med" w="med" type="none"/>
          </a:ln>
        </p:spPr>
      </p:cxnSp>
      <p:sp>
        <p:nvSpPr>
          <p:cNvPr id="92" name="Google Shape;92;p1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3" name="Google Shape;93;p15"/>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94" name="Google Shape;94;p15"/>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5"/>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96" name="Google Shape;96;p15"/>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5"/>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98" name="Google Shape;98;p15"/>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LANK_1_1_1_1">
    <p:bg>
      <p:bgPr>
        <a:solidFill>
          <a:schemeClr val="dk1"/>
        </a:solidFill>
      </p:bgPr>
    </p:bg>
    <p:spTree>
      <p:nvGrpSpPr>
        <p:cNvPr id="99" name="Shape 99"/>
        <p:cNvGrpSpPr/>
        <p:nvPr/>
      </p:nvGrpSpPr>
      <p:grpSpPr>
        <a:xfrm>
          <a:off x="0" y="0"/>
          <a:ext cx="0" cy="0"/>
          <a:chOff x="0" y="0"/>
          <a:chExt cx="0" cy="0"/>
        </a:xfrm>
      </p:grpSpPr>
      <p:grpSp>
        <p:nvGrpSpPr>
          <p:cNvPr id="100" name="Google Shape;100;p16"/>
          <p:cNvGrpSpPr/>
          <p:nvPr/>
        </p:nvGrpSpPr>
        <p:grpSpPr>
          <a:xfrm>
            <a:off x="713225" y="539500"/>
            <a:ext cx="7717500" cy="4064400"/>
            <a:chOff x="713225" y="539500"/>
            <a:chExt cx="7717500" cy="4064400"/>
          </a:xfrm>
        </p:grpSpPr>
        <p:sp>
          <p:nvSpPr>
            <p:cNvPr id="101" name="Google Shape;101;p16"/>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6"/>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03" name="Google Shape;103;p1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
    <p:bg>
      <p:bgPr>
        <a:solidFill>
          <a:schemeClr val="dk1"/>
        </a:solidFill>
      </p:bgPr>
    </p:bg>
    <p:spTree>
      <p:nvGrpSpPr>
        <p:cNvPr id="104" name="Shape 104"/>
        <p:cNvGrpSpPr/>
        <p:nvPr/>
      </p:nvGrpSpPr>
      <p:grpSpPr>
        <a:xfrm>
          <a:off x="0" y="0"/>
          <a:ext cx="0" cy="0"/>
          <a:chOff x="0" y="0"/>
          <a:chExt cx="0" cy="0"/>
        </a:xfrm>
      </p:grpSpPr>
      <p:grpSp>
        <p:nvGrpSpPr>
          <p:cNvPr id="105" name="Google Shape;105;p17"/>
          <p:cNvGrpSpPr/>
          <p:nvPr/>
        </p:nvGrpSpPr>
        <p:grpSpPr>
          <a:xfrm>
            <a:off x="713225" y="539500"/>
            <a:ext cx="7717500" cy="4064400"/>
            <a:chOff x="713225" y="539500"/>
            <a:chExt cx="7717500" cy="4064400"/>
          </a:xfrm>
        </p:grpSpPr>
        <p:sp>
          <p:nvSpPr>
            <p:cNvPr id="106" name="Google Shape;106;p17"/>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7"/>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08" name="Google Shape;108;p17"/>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
    <p:bg>
      <p:bgPr>
        <a:solidFill>
          <a:schemeClr val="dk1"/>
        </a:solidFill>
      </p:bgPr>
    </p:bg>
    <p:spTree>
      <p:nvGrpSpPr>
        <p:cNvPr id="109" name="Shape 109"/>
        <p:cNvGrpSpPr/>
        <p:nvPr/>
      </p:nvGrpSpPr>
      <p:grpSpPr>
        <a:xfrm>
          <a:off x="0" y="0"/>
          <a:ext cx="0" cy="0"/>
          <a:chOff x="0" y="0"/>
          <a:chExt cx="0" cy="0"/>
        </a:xfrm>
      </p:grpSpPr>
      <p:grpSp>
        <p:nvGrpSpPr>
          <p:cNvPr id="110" name="Google Shape;110;p18"/>
          <p:cNvGrpSpPr/>
          <p:nvPr/>
        </p:nvGrpSpPr>
        <p:grpSpPr>
          <a:xfrm>
            <a:off x="713225" y="539500"/>
            <a:ext cx="7717500" cy="4064400"/>
            <a:chOff x="713225" y="539500"/>
            <a:chExt cx="7717500" cy="4064400"/>
          </a:xfrm>
        </p:grpSpPr>
        <p:sp>
          <p:nvSpPr>
            <p:cNvPr id="111" name="Google Shape;111;p18"/>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8"/>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13" name="Google Shape;113;p18"/>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3">
    <p:bg>
      <p:bgPr>
        <a:solidFill>
          <a:schemeClr val="dk1"/>
        </a:solidFill>
      </p:bgPr>
    </p:bg>
    <p:spTree>
      <p:nvGrpSpPr>
        <p:cNvPr id="114" name="Shape 114"/>
        <p:cNvGrpSpPr/>
        <p:nvPr/>
      </p:nvGrpSpPr>
      <p:grpSpPr>
        <a:xfrm>
          <a:off x="0" y="0"/>
          <a:ext cx="0" cy="0"/>
          <a:chOff x="0" y="0"/>
          <a:chExt cx="0" cy="0"/>
        </a:xfrm>
      </p:grpSpPr>
      <p:grpSp>
        <p:nvGrpSpPr>
          <p:cNvPr id="115" name="Google Shape;115;p19"/>
          <p:cNvGrpSpPr/>
          <p:nvPr/>
        </p:nvGrpSpPr>
        <p:grpSpPr>
          <a:xfrm>
            <a:off x="713225" y="539500"/>
            <a:ext cx="7717500" cy="4064400"/>
            <a:chOff x="713225" y="539500"/>
            <a:chExt cx="7717500" cy="4064400"/>
          </a:xfrm>
        </p:grpSpPr>
        <p:sp>
          <p:nvSpPr>
            <p:cNvPr id="116" name="Google Shape;116;p19"/>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9"/>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18" name="Google Shape;118;p19"/>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_1">
    <p:bg>
      <p:bgPr>
        <a:solidFill>
          <a:schemeClr val="dk1"/>
        </a:solidFill>
      </p:bgPr>
    </p:bg>
    <p:spTree>
      <p:nvGrpSpPr>
        <p:cNvPr id="119" name="Shape 119"/>
        <p:cNvGrpSpPr/>
        <p:nvPr/>
      </p:nvGrpSpPr>
      <p:grpSpPr>
        <a:xfrm>
          <a:off x="0" y="0"/>
          <a:ext cx="0" cy="0"/>
          <a:chOff x="0" y="0"/>
          <a:chExt cx="0" cy="0"/>
        </a:xfrm>
      </p:grpSpPr>
      <p:grpSp>
        <p:nvGrpSpPr>
          <p:cNvPr id="120" name="Google Shape;120;p20"/>
          <p:cNvGrpSpPr/>
          <p:nvPr/>
        </p:nvGrpSpPr>
        <p:grpSpPr>
          <a:xfrm>
            <a:off x="713225" y="539500"/>
            <a:ext cx="7717500" cy="4064400"/>
            <a:chOff x="713225" y="539500"/>
            <a:chExt cx="7717500" cy="4064400"/>
          </a:xfrm>
        </p:grpSpPr>
        <p:sp>
          <p:nvSpPr>
            <p:cNvPr id="121" name="Google Shape;121;p20"/>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20"/>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23" name="Google Shape;123;p20"/>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42841"/>
        </a:solidFill>
      </p:bgPr>
    </p:bg>
    <p:spTree>
      <p:nvGrpSpPr>
        <p:cNvPr id="14" name="Shape 14"/>
        <p:cNvGrpSpPr/>
        <p:nvPr/>
      </p:nvGrpSpPr>
      <p:grpSpPr>
        <a:xfrm>
          <a:off x="0" y="0"/>
          <a:ext cx="0" cy="0"/>
          <a:chOff x="0" y="0"/>
          <a:chExt cx="0" cy="0"/>
        </a:xfrm>
      </p:grpSpPr>
      <p:sp>
        <p:nvSpPr>
          <p:cNvPr id="15" name="Google Shape;15;p3"/>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5400000">
            <a:off x="-1114550" y="743900"/>
            <a:ext cx="3655500" cy="3655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9" name="Google Shape;19;p3"/>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24" name="Shape 124"/>
        <p:cNvGrpSpPr/>
        <p:nvPr/>
      </p:nvGrpSpPr>
      <p:grpSpPr>
        <a:xfrm>
          <a:off x="0" y="0"/>
          <a:ext cx="0" cy="0"/>
          <a:chOff x="0" y="0"/>
          <a:chExt cx="0" cy="0"/>
        </a:xfrm>
      </p:grpSpPr>
      <p:sp>
        <p:nvSpPr>
          <p:cNvPr id="125" name="Google Shape;125;p21"/>
          <p:cNvSpPr/>
          <p:nvPr/>
        </p:nvSpPr>
        <p:spPr>
          <a:xfrm>
            <a:off x="713300" y="53955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27" name="Google Shape;127;p21"/>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28" name="Shape 128"/>
        <p:cNvGrpSpPr/>
        <p:nvPr/>
      </p:nvGrpSpPr>
      <p:grpSpPr>
        <a:xfrm>
          <a:off x="0" y="0"/>
          <a:ext cx="0" cy="0"/>
          <a:chOff x="0" y="0"/>
          <a:chExt cx="0" cy="0"/>
        </a:xfrm>
      </p:grpSpPr>
      <p:sp>
        <p:nvSpPr>
          <p:cNvPr id="129" name="Google Shape;129;p22"/>
          <p:cNvSpPr/>
          <p:nvPr/>
        </p:nvSpPr>
        <p:spPr>
          <a:xfrm>
            <a:off x="713300" y="53955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31" name="Google Shape;131;p22"/>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
    <p:bg>
      <p:bgPr>
        <a:solidFill>
          <a:schemeClr val="dk1"/>
        </a:solidFill>
      </p:bgPr>
    </p:bg>
    <p:spTree>
      <p:nvGrpSpPr>
        <p:cNvPr id="132" name="Shape 132"/>
        <p:cNvGrpSpPr/>
        <p:nvPr/>
      </p:nvGrpSpPr>
      <p:grpSpPr>
        <a:xfrm>
          <a:off x="0" y="0"/>
          <a:ext cx="0" cy="0"/>
          <a:chOff x="0" y="0"/>
          <a:chExt cx="0" cy="0"/>
        </a:xfrm>
      </p:grpSpPr>
      <p:grpSp>
        <p:nvGrpSpPr>
          <p:cNvPr id="133" name="Google Shape;133;p23"/>
          <p:cNvGrpSpPr/>
          <p:nvPr/>
        </p:nvGrpSpPr>
        <p:grpSpPr>
          <a:xfrm>
            <a:off x="713225" y="539500"/>
            <a:ext cx="7717500" cy="4064400"/>
            <a:chOff x="713225" y="539500"/>
            <a:chExt cx="7717500" cy="4064400"/>
          </a:xfrm>
        </p:grpSpPr>
        <p:sp>
          <p:nvSpPr>
            <p:cNvPr id="134" name="Google Shape;134;p23"/>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3"/>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36" name="Google Shape;136;p2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7" name="Google Shape;137;p23"/>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38" name="Google Shape;138;p23"/>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39" name="Google Shape;139;p23"/>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40" name="Google Shape;140;p23"/>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41" name="Google Shape;141;p23"/>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1_1_1_2_1_1_1">
    <p:bg>
      <p:bgPr>
        <a:solidFill>
          <a:schemeClr val="dk1"/>
        </a:solidFill>
      </p:bgPr>
    </p:bg>
    <p:spTree>
      <p:nvGrpSpPr>
        <p:cNvPr id="142" name="Shape 142"/>
        <p:cNvGrpSpPr/>
        <p:nvPr/>
      </p:nvGrpSpPr>
      <p:grpSpPr>
        <a:xfrm>
          <a:off x="0" y="0"/>
          <a:ext cx="0" cy="0"/>
          <a:chOff x="0" y="0"/>
          <a:chExt cx="0" cy="0"/>
        </a:xfrm>
      </p:grpSpPr>
      <p:grpSp>
        <p:nvGrpSpPr>
          <p:cNvPr id="143" name="Google Shape;143;p24"/>
          <p:cNvGrpSpPr/>
          <p:nvPr/>
        </p:nvGrpSpPr>
        <p:grpSpPr>
          <a:xfrm>
            <a:off x="713225" y="539500"/>
            <a:ext cx="7717500" cy="4064400"/>
            <a:chOff x="713225" y="539500"/>
            <a:chExt cx="7717500" cy="4064400"/>
          </a:xfrm>
        </p:grpSpPr>
        <p:sp>
          <p:nvSpPr>
            <p:cNvPr id="144" name="Google Shape;144;p24"/>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4"/>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46" name="Google Shape;146;p2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7" name="Google Shape;147;p24"/>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48" name="Google Shape;148;p24"/>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49" name="Google Shape;149;p24"/>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_1_1_1">
    <p:bg>
      <p:bgPr>
        <a:solidFill>
          <a:schemeClr val="dk1"/>
        </a:solidFill>
      </p:bgPr>
    </p:bg>
    <p:spTree>
      <p:nvGrpSpPr>
        <p:cNvPr id="150" name="Shape 150"/>
        <p:cNvGrpSpPr/>
        <p:nvPr/>
      </p:nvGrpSpPr>
      <p:grpSpPr>
        <a:xfrm>
          <a:off x="0" y="0"/>
          <a:ext cx="0" cy="0"/>
          <a:chOff x="0" y="0"/>
          <a:chExt cx="0" cy="0"/>
        </a:xfrm>
      </p:grpSpPr>
      <p:grpSp>
        <p:nvGrpSpPr>
          <p:cNvPr id="151" name="Google Shape;151;p25"/>
          <p:cNvGrpSpPr/>
          <p:nvPr/>
        </p:nvGrpSpPr>
        <p:grpSpPr>
          <a:xfrm>
            <a:off x="713225" y="539500"/>
            <a:ext cx="7717500" cy="4064400"/>
            <a:chOff x="713225" y="539500"/>
            <a:chExt cx="7717500" cy="4064400"/>
          </a:xfrm>
        </p:grpSpPr>
        <p:sp>
          <p:nvSpPr>
            <p:cNvPr id="152" name="Google Shape;152;p25"/>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5"/>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54" name="Google Shape;154;p2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5" name="Google Shape;155;p25"/>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6" name="Google Shape;156;p25"/>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5"/>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8" name="Google Shape;158;p25"/>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159" name="Shape 159"/>
        <p:cNvGrpSpPr/>
        <p:nvPr/>
      </p:nvGrpSpPr>
      <p:grpSpPr>
        <a:xfrm>
          <a:off x="0" y="0"/>
          <a:ext cx="0" cy="0"/>
          <a:chOff x="0" y="0"/>
          <a:chExt cx="0" cy="0"/>
        </a:xfrm>
      </p:grpSpPr>
      <p:grpSp>
        <p:nvGrpSpPr>
          <p:cNvPr id="160" name="Google Shape;160;p26"/>
          <p:cNvGrpSpPr/>
          <p:nvPr/>
        </p:nvGrpSpPr>
        <p:grpSpPr>
          <a:xfrm>
            <a:off x="713225" y="539500"/>
            <a:ext cx="7717500" cy="4064400"/>
            <a:chOff x="713225" y="539500"/>
            <a:chExt cx="7717500" cy="4064400"/>
          </a:xfrm>
        </p:grpSpPr>
        <p:sp>
          <p:nvSpPr>
            <p:cNvPr id="161" name="Google Shape;161;p26"/>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6"/>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63" name="Google Shape;163;p2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4" name="Google Shape;164;p26"/>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5" name="Google Shape;165;p26"/>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6" name="Google Shape;166;p26"/>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7" name="Google Shape;167;p26"/>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 name="Google Shape;168;p26"/>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9" name="Google Shape;169;p26"/>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1_1_1_1_1_1">
    <p:bg>
      <p:bgPr>
        <a:solidFill>
          <a:schemeClr val="dk1"/>
        </a:solidFill>
      </p:bgPr>
    </p:bg>
    <p:spTree>
      <p:nvGrpSpPr>
        <p:cNvPr id="170" name="Shape 170"/>
        <p:cNvGrpSpPr/>
        <p:nvPr/>
      </p:nvGrpSpPr>
      <p:grpSpPr>
        <a:xfrm>
          <a:off x="0" y="0"/>
          <a:ext cx="0" cy="0"/>
          <a:chOff x="0" y="0"/>
          <a:chExt cx="0" cy="0"/>
        </a:xfrm>
      </p:grpSpPr>
      <p:grpSp>
        <p:nvGrpSpPr>
          <p:cNvPr id="171" name="Google Shape;171;p27"/>
          <p:cNvGrpSpPr/>
          <p:nvPr/>
        </p:nvGrpSpPr>
        <p:grpSpPr>
          <a:xfrm>
            <a:off x="713225" y="539500"/>
            <a:ext cx="7717500" cy="4064400"/>
            <a:chOff x="713225" y="539500"/>
            <a:chExt cx="7717500" cy="4064400"/>
          </a:xfrm>
        </p:grpSpPr>
        <p:sp>
          <p:nvSpPr>
            <p:cNvPr id="172" name="Google Shape;172;p27"/>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7"/>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74" name="Google Shape;174;p2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5" name="Google Shape;175;p27"/>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 name="Google Shape;176;p27"/>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7"/>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 name="Google Shape;178;p27"/>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7"/>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0" name="Google Shape;180;p27"/>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_1">
    <p:bg>
      <p:bgPr>
        <a:solidFill>
          <a:schemeClr val="dk1"/>
        </a:solidFill>
      </p:bgPr>
    </p:bg>
    <p:spTree>
      <p:nvGrpSpPr>
        <p:cNvPr id="181" name="Shape 181"/>
        <p:cNvGrpSpPr/>
        <p:nvPr/>
      </p:nvGrpSpPr>
      <p:grpSpPr>
        <a:xfrm>
          <a:off x="0" y="0"/>
          <a:ext cx="0" cy="0"/>
          <a:chOff x="0" y="0"/>
          <a:chExt cx="0" cy="0"/>
        </a:xfrm>
      </p:grpSpPr>
      <p:grpSp>
        <p:nvGrpSpPr>
          <p:cNvPr id="182" name="Google Shape;182;p28"/>
          <p:cNvGrpSpPr/>
          <p:nvPr/>
        </p:nvGrpSpPr>
        <p:grpSpPr>
          <a:xfrm>
            <a:off x="713225" y="539500"/>
            <a:ext cx="7717500" cy="4064400"/>
            <a:chOff x="713225" y="539500"/>
            <a:chExt cx="7717500" cy="4064400"/>
          </a:xfrm>
        </p:grpSpPr>
        <p:sp>
          <p:nvSpPr>
            <p:cNvPr id="183" name="Google Shape;183;p28"/>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8"/>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85" name="Google Shape;185;p2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6" name="Google Shape;186;p28"/>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7" name="Google Shape;187;p28"/>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8"/>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9" name="Google Shape;189;p28"/>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91" name="Google Shape;191;p28"/>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192" name="Shape 192"/>
        <p:cNvGrpSpPr/>
        <p:nvPr/>
      </p:nvGrpSpPr>
      <p:grpSpPr>
        <a:xfrm>
          <a:off x="0" y="0"/>
          <a:ext cx="0" cy="0"/>
          <a:chOff x="0" y="0"/>
          <a:chExt cx="0" cy="0"/>
        </a:xfrm>
      </p:grpSpPr>
      <p:grpSp>
        <p:nvGrpSpPr>
          <p:cNvPr id="193" name="Google Shape;193;p29"/>
          <p:cNvGrpSpPr/>
          <p:nvPr/>
        </p:nvGrpSpPr>
        <p:grpSpPr>
          <a:xfrm>
            <a:off x="713225" y="539500"/>
            <a:ext cx="7717500" cy="4064400"/>
            <a:chOff x="713225" y="539500"/>
            <a:chExt cx="7717500" cy="4064400"/>
          </a:xfrm>
        </p:grpSpPr>
        <p:sp>
          <p:nvSpPr>
            <p:cNvPr id="194" name="Google Shape;194;p29"/>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9"/>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196" name="Google Shape;196;p2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7" name="Google Shape;197;p29"/>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98" name="Google Shape;198;p29"/>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9"/>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00" name="Google Shape;200;p29"/>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9"/>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02" name="Google Shape;202;p29"/>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9"/>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04" name="Google Shape;204;p29"/>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205" name="Shape 205"/>
        <p:cNvGrpSpPr/>
        <p:nvPr/>
      </p:nvGrpSpPr>
      <p:grpSpPr>
        <a:xfrm>
          <a:off x="0" y="0"/>
          <a:ext cx="0" cy="0"/>
          <a:chOff x="0" y="0"/>
          <a:chExt cx="0" cy="0"/>
        </a:xfrm>
      </p:grpSpPr>
      <p:grpSp>
        <p:nvGrpSpPr>
          <p:cNvPr id="206" name="Google Shape;206;p30"/>
          <p:cNvGrpSpPr/>
          <p:nvPr/>
        </p:nvGrpSpPr>
        <p:grpSpPr>
          <a:xfrm>
            <a:off x="713300" y="539550"/>
            <a:ext cx="7717500" cy="4064400"/>
            <a:chOff x="713300" y="539550"/>
            <a:chExt cx="7717500" cy="4064400"/>
          </a:xfrm>
        </p:grpSpPr>
        <p:cxnSp>
          <p:nvCxnSpPr>
            <p:cNvPr id="207" name="Google Shape;207;p30"/>
            <p:cNvCxnSpPr/>
            <p:nvPr/>
          </p:nvCxnSpPr>
          <p:spPr>
            <a:xfrm>
              <a:off x="734900" y="1102125"/>
              <a:ext cx="7674300" cy="0"/>
            </a:xfrm>
            <a:prstGeom prst="straightConnector1">
              <a:avLst/>
            </a:prstGeom>
            <a:noFill/>
            <a:ln cap="flat" cmpd="sng" w="38100">
              <a:solidFill>
                <a:srgbClr val="E95E24"/>
              </a:solidFill>
              <a:prstDash val="solid"/>
              <a:round/>
              <a:headEnd len="med" w="med" type="none"/>
              <a:tailEnd len="med" w="med" type="none"/>
            </a:ln>
          </p:spPr>
        </p:cxnSp>
        <p:sp>
          <p:nvSpPr>
            <p:cNvPr id="208" name="Google Shape;208;p30"/>
            <p:cNvSpPr/>
            <p:nvPr/>
          </p:nvSpPr>
          <p:spPr>
            <a:xfrm>
              <a:off x="713300" y="53955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0" name="Google Shape;210;p30"/>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1" name="Google Shape;211;p30"/>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30"/>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3" name="Google Shape;213;p30"/>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30"/>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5" name="Google Shape;215;p30"/>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30"/>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7" name="Google Shape;217;p30"/>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242841"/>
        </a:solidFill>
      </p:bgPr>
    </p:bg>
    <p:spTree>
      <p:nvGrpSpPr>
        <p:cNvPr id="20" name="Shape 20"/>
        <p:cNvGrpSpPr/>
        <p:nvPr/>
      </p:nvGrpSpPr>
      <p:grpSpPr>
        <a:xfrm>
          <a:off x="0" y="0"/>
          <a:ext cx="0" cy="0"/>
          <a:chOff x="0" y="0"/>
          <a:chExt cx="0" cy="0"/>
        </a:xfrm>
      </p:grpSpPr>
      <p:grpSp>
        <p:nvGrpSpPr>
          <p:cNvPr id="21" name="Google Shape;21;p4"/>
          <p:cNvGrpSpPr/>
          <p:nvPr/>
        </p:nvGrpSpPr>
        <p:grpSpPr>
          <a:xfrm>
            <a:off x="713225" y="539500"/>
            <a:ext cx="7717500" cy="4064400"/>
            <a:chOff x="713225" y="539500"/>
            <a:chExt cx="7717500" cy="4064400"/>
          </a:xfrm>
        </p:grpSpPr>
        <p:sp>
          <p:nvSpPr>
            <p:cNvPr id="22" name="Google Shape;22;p4"/>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4" name="Google Shape;24;p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5" name="Google Shape;25;p4"/>
          <p:cNvSpPr txBox="1"/>
          <p:nvPr>
            <p:ph idx="1" type="body"/>
          </p:nvPr>
        </p:nvSpPr>
        <p:spPr>
          <a:xfrm>
            <a:off x="781800" y="1154750"/>
            <a:ext cx="7580400" cy="33570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chemeClr val="lt1"/>
              </a:buClr>
              <a:buSzPts val="1200"/>
              <a:buAutoNum type="arabicPeriod"/>
              <a:defRPr sz="1100">
                <a:solidFill>
                  <a:schemeClr val="lt1"/>
                </a:solidFill>
              </a:defRPr>
            </a:lvl1pPr>
            <a:lvl2pPr indent="-304800" lvl="1" marL="914400">
              <a:spcBef>
                <a:spcPts val="0"/>
              </a:spcBef>
              <a:spcAft>
                <a:spcPts val="0"/>
              </a:spcAft>
              <a:buClr>
                <a:schemeClr val="lt1"/>
              </a:buClr>
              <a:buSzPts val="1200"/>
              <a:buFont typeface="Roboto Condensed Light"/>
              <a:buAutoNum type="alphaLcPeriod"/>
              <a:defRPr>
                <a:solidFill>
                  <a:schemeClr val="lt1"/>
                </a:solidFill>
              </a:defRPr>
            </a:lvl2pPr>
            <a:lvl3pPr indent="-304800" lvl="2" marL="1371600">
              <a:spcBef>
                <a:spcPts val="0"/>
              </a:spcBef>
              <a:spcAft>
                <a:spcPts val="0"/>
              </a:spcAft>
              <a:buClr>
                <a:schemeClr val="lt1"/>
              </a:buClr>
              <a:buSzPts val="1200"/>
              <a:buFont typeface="Roboto Condensed Light"/>
              <a:buAutoNum type="romanLcPeriod"/>
              <a:defRPr>
                <a:solidFill>
                  <a:schemeClr val="lt1"/>
                </a:solidFill>
              </a:defRPr>
            </a:lvl3pPr>
            <a:lvl4pPr indent="-304800" lvl="3" marL="1828800">
              <a:spcBef>
                <a:spcPts val="0"/>
              </a:spcBef>
              <a:spcAft>
                <a:spcPts val="0"/>
              </a:spcAft>
              <a:buClr>
                <a:schemeClr val="lt1"/>
              </a:buClr>
              <a:buSzPts val="1200"/>
              <a:buFont typeface="Roboto Condensed Light"/>
              <a:buAutoNum type="arabicPeriod"/>
              <a:defRPr>
                <a:solidFill>
                  <a:schemeClr val="lt1"/>
                </a:solidFill>
              </a:defRPr>
            </a:lvl4pPr>
            <a:lvl5pPr indent="-304800" lvl="4" marL="2286000">
              <a:spcBef>
                <a:spcPts val="0"/>
              </a:spcBef>
              <a:spcAft>
                <a:spcPts val="0"/>
              </a:spcAft>
              <a:buClr>
                <a:schemeClr val="lt1"/>
              </a:buClr>
              <a:buSzPts val="1200"/>
              <a:buFont typeface="Roboto Condensed Light"/>
              <a:buAutoNum type="alphaLcPeriod"/>
              <a:defRPr>
                <a:solidFill>
                  <a:schemeClr val="lt1"/>
                </a:solidFill>
              </a:defRPr>
            </a:lvl5pPr>
            <a:lvl6pPr indent="-304800" lvl="5" marL="2743200">
              <a:spcBef>
                <a:spcPts val="0"/>
              </a:spcBef>
              <a:spcAft>
                <a:spcPts val="0"/>
              </a:spcAft>
              <a:buClr>
                <a:schemeClr val="lt1"/>
              </a:buClr>
              <a:buSzPts val="1200"/>
              <a:buFont typeface="Roboto Condensed Light"/>
              <a:buAutoNum type="romanLcPeriod"/>
              <a:defRPr>
                <a:solidFill>
                  <a:schemeClr val="lt1"/>
                </a:solidFill>
              </a:defRPr>
            </a:lvl6pPr>
            <a:lvl7pPr indent="-304800" lvl="6" marL="3200400">
              <a:spcBef>
                <a:spcPts val="0"/>
              </a:spcBef>
              <a:spcAft>
                <a:spcPts val="0"/>
              </a:spcAft>
              <a:buClr>
                <a:schemeClr val="lt1"/>
              </a:buClr>
              <a:buSzPts val="1200"/>
              <a:buFont typeface="Roboto Condensed Light"/>
              <a:buAutoNum type="arabicPeriod"/>
              <a:defRPr>
                <a:solidFill>
                  <a:schemeClr val="lt1"/>
                </a:solidFill>
              </a:defRPr>
            </a:lvl7pPr>
            <a:lvl8pPr indent="-304800" lvl="7" marL="3657600">
              <a:spcBef>
                <a:spcPts val="0"/>
              </a:spcBef>
              <a:spcAft>
                <a:spcPts val="0"/>
              </a:spcAft>
              <a:buClr>
                <a:schemeClr val="lt1"/>
              </a:buClr>
              <a:buSzPts val="1200"/>
              <a:buFont typeface="Roboto Condensed Light"/>
              <a:buAutoNum type="alphaLcPeriod"/>
              <a:defRPr>
                <a:solidFill>
                  <a:schemeClr val="lt1"/>
                </a:solidFill>
              </a:defRPr>
            </a:lvl8pPr>
            <a:lvl9pPr indent="-304800" lvl="8" marL="4114800">
              <a:spcBef>
                <a:spcPts val="0"/>
              </a:spcBef>
              <a:spcAft>
                <a:spcPts val="0"/>
              </a:spcAft>
              <a:buClr>
                <a:schemeClr val="lt1"/>
              </a:buClr>
              <a:buSzPts val="1200"/>
              <a:buFont typeface="Roboto Condensed Light"/>
              <a:buAutoNum type="romanLcPeriod"/>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218" name="Shape 218"/>
        <p:cNvGrpSpPr/>
        <p:nvPr/>
      </p:nvGrpSpPr>
      <p:grpSpPr>
        <a:xfrm>
          <a:off x="0" y="0"/>
          <a:ext cx="0" cy="0"/>
          <a:chOff x="0" y="0"/>
          <a:chExt cx="0" cy="0"/>
        </a:xfrm>
      </p:grpSpPr>
      <p:grpSp>
        <p:nvGrpSpPr>
          <p:cNvPr id="219" name="Google Shape;219;p31"/>
          <p:cNvGrpSpPr/>
          <p:nvPr/>
        </p:nvGrpSpPr>
        <p:grpSpPr>
          <a:xfrm>
            <a:off x="713225" y="539500"/>
            <a:ext cx="7717500" cy="4064400"/>
            <a:chOff x="713225" y="539500"/>
            <a:chExt cx="7717500" cy="4064400"/>
          </a:xfrm>
        </p:grpSpPr>
        <p:sp>
          <p:nvSpPr>
            <p:cNvPr id="220" name="Google Shape;220;p31"/>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1"/>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22" name="Google Shape;222;p3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3" name="Google Shape;223;p31"/>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4" name="Google Shape;224;p31"/>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1"/>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6" name="Google Shape;226;p31"/>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1"/>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8" name="Google Shape;228;p31"/>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1"/>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0" name="Google Shape;230;p31"/>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231" name="Shape 231"/>
        <p:cNvGrpSpPr/>
        <p:nvPr/>
      </p:nvGrpSpPr>
      <p:grpSpPr>
        <a:xfrm>
          <a:off x="0" y="0"/>
          <a:ext cx="0" cy="0"/>
          <a:chOff x="0" y="0"/>
          <a:chExt cx="0" cy="0"/>
        </a:xfrm>
      </p:grpSpPr>
      <p:grpSp>
        <p:nvGrpSpPr>
          <p:cNvPr id="232" name="Google Shape;232;p32"/>
          <p:cNvGrpSpPr/>
          <p:nvPr/>
        </p:nvGrpSpPr>
        <p:grpSpPr>
          <a:xfrm>
            <a:off x="713225" y="539500"/>
            <a:ext cx="7717500" cy="4064400"/>
            <a:chOff x="713225" y="539500"/>
            <a:chExt cx="7717500" cy="4064400"/>
          </a:xfrm>
        </p:grpSpPr>
        <p:sp>
          <p:nvSpPr>
            <p:cNvPr id="233" name="Google Shape;233;p32"/>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2"/>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35" name="Google Shape;235;p3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36" name="Google Shape;236;p32"/>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7" name="Google Shape;237;p32"/>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32"/>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9" name="Google Shape;239;p32"/>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32"/>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1" name="Google Shape;241;p32"/>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32"/>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3" name="Google Shape;243;p32"/>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32"/>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5" name="Google Shape;245;p32"/>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246" name="Shape 246"/>
        <p:cNvGrpSpPr/>
        <p:nvPr/>
      </p:nvGrpSpPr>
      <p:grpSpPr>
        <a:xfrm>
          <a:off x="0" y="0"/>
          <a:ext cx="0" cy="0"/>
          <a:chOff x="0" y="0"/>
          <a:chExt cx="0" cy="0"/>
        </a:xfrm>
      </p:grpSpPr>
      <p:grpSp>
        <p:nvGrpSpPr>
          <p:cNvPr id="247" name="Google Shape;247;p33"/>
          <p:cNvGrpSpPr/>
          <p:nvPr/>
        </p:nvGrpSpPr>
        <p:grpSpPr>
          <a:xfrm>
            <a:off x="713225" y="539500"/>
            <a:ext cx="7717500" cy="4064400"/>
            <a:chOff x="713225" y="539500"/>
            <a:chExt cx="7717500" cy="4064400"/>
          </a:xfrm>
        </p:grpSpPr>
        <p:sp>
          <p:nvSpPr>
            <p:cNvPr id="248" name="Google Shape;248;p33"/>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33"/>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50" name="Google Shape;250;p3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1" name="Google Shape;251;p33"/>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52" name="Google Shape;252;p33"/>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33"/>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54" name="Google Shape;254;p33"/>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33"/>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56" name="Google Shape;256;p33"/>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33"/>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58" name="Google Shape;258;p33"/>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33"/>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0" name="Google Shape;260;p33"/>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33"/>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2" name="Google Shape;262;p33"/>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263" name="Shape 263"/>
        <p:cNvGrpSpPr/>
        <p:nvPr/>
      </p:nvGrpSpPr>
      <p:grpSpPr>
        <a:xfrm>
          <a:off x="0" y="0"/>
          <a:ext cx="0" cy="0"/>
          <a:chOff x="0" y="0"/>
          <a:chExt cx="0" cy="0"/>
        </a:xfrm>
      </p:grpSpPr>
      <p:grpSp>
        <p:nvGrpSpPr>
          <p:cNvPr id="264" name="Google Shape;264;p34"/>
          <p:cNvGrpSpPr/>
          <p:nvPr/>
        </p:nvGrpSpPr>
        <p:grpSpPr>
          <a:xfrm>
            <a:off x="713225" y="539500"/>
            <a:ext cx="7717500" cy="4064400"/>
            <a:chOff x="713225" y="539500"/>
            <a:chExt cx="7717500" cy="4064400"/>
          </a:xfrm>
        </p:grpSpPr>
        <p:sp>
          <p:nvSpPr>
            <p:cNvPr id="265" name="Google Shape;265;p34"/>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 name="Google Shape;266;p34"/>
            <p:cNvCxnSpPr/>
            <p:nvPr/>
          </p:nvCxnSpPr>
          <p:spPr>
            <a:xfrm>
              <a:off x="734825" y="1483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67" name="Google Shape;267;p34"/>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268" name="Google Shape;268;p34"/>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269" name="Google Shape;269;p34"/>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70" name="Google Shape;270;p34"/>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271" name="Shape 271"/>
        <p:cNvGrpSpPr/>
        <p:nvPr/>
      </p:nvGrpSpPr>
      <p:grpSpPr>
        <a:xfrm>
          <a:off x="0" y="0"/>
          <a:ext cx="0" cy="0"/>
          <a:chOff x="0" y="0"/>
          <a:chExt cx="0" cy="0"/>
        </a:xfrm>
      </p:grpSpPr>
      <p:sp>
        <p:nvSpPr>
          <p:cNvPr id="272" name="Google Shape;272;p35"/>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273" name="Shape 273"/>
        <p:cNvGrpSpPr/>
        <p:nvPr/>
      </p:nvGrpSpPr>
      <p:grpSpPr>
        <a:xfrm>
          <a:off x="0" y="0"/>
          <a:ext cx="0" cy="0"/>
          <a:chOff x="0" y="0"/>
          <a:chExt cx="0" cy="0"/>
        </a:xfrm>
      </p:grpSpPr>
      <p:grpSp>
        <p:nvGrpSpPr>
          <p:cNvPr id="274" name="Google Shape;274;p36"/>
          <p:cNvGrpSpPr/>
          <p:nvPr/>
        </p:nvGrpSpPr>
        <p:grpSpPr>
          <a:xfrm>
            <a:off x="713225" y="539500"/>
            <a:ext cx="7717500" cy="4064400"/>
            <a:chOff x="713225" y="539500"/>
            <a:chExt cx="7717500" cy="4064400"/>
          </a:xfrm>
        </p:grpSpPr>
        <p:sp>
          <p:nvSpPr>
            <p:cNvPr id="275" name="Google Shape;275;p36"/>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36"/>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242841"/>
        </a:solidFill>
      </p:bgPr>
    </p:bg>
    <p:spTree>
      <p:nvGrpSpPr>
        <p:cNvPr id="26" name="Shape 26"/>
        <p:cNvGrpSpPr/>
        <p:nvPr/>
      </p:nvGrpSpPr>
      <p:grpSpPr>
        <a:xfrm>
          <a:off x="0" y="0"/>
          <a:ext cx="0" cy="0"/>
          <a:chOff x="0" y="0"/>
          <a:chExt cx="0" cy="0"/>
        </a:xfrm>
      </p:grpSpPr>
      <p:grpSp>
        <p:nvGrpSpPr>
          <p:cNvPr id="27" name="Google Shape;27;p5"/>
          <p:cNvGrpSpPr/>
          <p:nvPr/>
        </p:nvGrpSpPr>
        <p:grpSpPr>
          <a:xfrm>
            <a:off x="713225" y="539500"/>
            <a:ext cx="7717500" cy="4064400"/>
            <a:chOff x="713225" y="539500"/>
            <a:chExt cx="7717500" cy="4064400"/>
          </a:xfrm>
        </p:grpSpPr>
        <p:sp>
          <p:nvSpPr>
            <p:cNvPr id="28" name="Google Shape;28;p5"/>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5"/>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30" name="Google Shape;30;p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1" name="Google Shape;31;p5"/>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 name="Google Shape;32;p5"/>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 name="Google Shape;34;p5"/>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5" name="Shape 35"/>
        <p:cNvGrpSpPr/>
        <p:nvPr/>
      </p:nvGrpSpPr>
      <p:grpSpPr>
        <a:xfrm>
          <a:off x="0" y="0"/>
          <a:ext cx="0" cy="0"/>
          <a:chOff x="0" y="0"/>
          <a:chExt cx="0" cy="0"/>
        </a:xfrm>
      </p:grpSpPr>
      <p:grpSp>
        <p:nvGrpSpPr>
          <p:cNvPr id="36" name="Google Shape;36;p6"/>
          <p:cNvGrpSpPr/>
          <p:nvPr/>
        </p:nvGrpSpPr>
        <p:grpSpPr>
          <a:xfrm>
            <a:off x="713225" y="539500"/>
            <a:ext cx="7717500" cy="4064400"/>
            <a:chOff x="713225" y="539500"/>
            <a:chExt cx="7717500" cy="4064400"/>
          </a:xfrm>
        </p:grpSpPr>
        <p:sp>
          <p:nvSpPr>
            <p:cNvPr id="37" name="Google Shape;37;p6"/>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6"/>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39" name="Google Shape;39;p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242841"/>
        </a:solidFill>
      </p:bgPr>
    </p:bg>
    <p:spTree>
      <p:nvGrpSpPr>
        <p:cNvPr id="40" name="Shape 40"/>
        <p:cNvGrpSpPr/>
        <p:nvPr/>
      </p:nvGrpSpPr>
      <p:grpSpPr>
        <a:xfrm>
          <a:off x="0" y="0"/>
          <a:ext cx="0" cy="0"/>
          <a:chOff x="0" y="0"/>
          <a:chExt cx="0" cy="0"/>
        </a:xfrm>
      </p:grpSpPr>
      <p:grpSp>
        <p:nvGrpSpPr>
          <p:cNvPr id="41" name="Google Shape;41;p7"/>
          <p:cNvGrpSpPr/>
          <p:nvPr/>
        </p:nvGrpSpPr>
        <p:grpSpPr>
          <a:xfrm>
            <a:off x="713225" y="539500"/>
            <a:ext cx="7717500" cy="4064400"/>
            <a:chOff x="713225" y="539500"/>
            <a:chExt cx="7717500" cy="4064400"/>
          </a:xfrm>
        </p:grpSpPr>
        <p:cxnSp>
          <p:nvCxnSpPr>
            <p:cNvPr id="42" name="Google Shape;42;p7"/>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sp>
          <p:nvSpPr>
            <p:cNvPr id="43" name="Google Shape;43;p7"/>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5" name="Google Shape;45;p7"/>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 name="Shape 46"/>
        <p:cNvGrpSpPr/>
        <p:nvPr/>
      </p:nvGrpSpPr>
      <p:grpSpPr>
        <a:xfrm>
          <a:off x="0" y="0"/>
          <a:ext cx="0" cy="0"/>
          <a:chOff x="0" y="0"/>
          <a:chExt cx="0" cy="0"/>
        </a:xfrm>
      </p:grpSpPr>
      <p:sp>
        <p:nvSpPr>
          <p:cNvPr id="47" name="Google Shape;47;p8"/>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9" name="Shape 49"/>
        <p:cNvGrpSpPr/>
        <p:nvPr/>
      </p:nvGrpSpPr>
      <p:grpSpPr>
        <a:xfrm>
          <a:off x="0" y="0"/>
          <a:ext cx="0" cy="0"/>
          <a:chOff x="0" y="0"/>
          <a:chExt cx="0" cy="0"/>
        </a:xfrm>
      </p:grpSpPr>
      <p:grpSp>
        <p:nvGrpSpPr>
          <p:cNvPr id="50" name="Google Shape;50;p9"/>
          <p:cNvGrpSpPr/>
          <p:nvPr/>
        </p:nvGrpSpPr>
        <p:grpSpPr>
          <a:xfrm>
            <a:off x="713225" y="539500"/>
            <a:ext cx="7717500" cy="4064400"/>
            <a:chOff x="713225" y="539500"/>
            <a:chExt cx="7717500" cy="4064400"/>
          </a:xfrm>
        </p:grpSpPr>
        <p:cxnSp>
          <p:nvCxnSpPr>
            <p:cNvPr id="51" name="Google Shape;51;p9"/>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sp>
          <p:nvSpPr>
            <p:cNvPr id="52" name="Google Shape;52;p9"/>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9"/>
            <p:cNvCxnSpPr/>
            <p:nvPr/>
          </p:nvCxnSpPr>
          <p:spPr>
            <a:xfrm rot="10800000">
              <a:off x="4876775" y="1096300"/>
              <a:ext cx="0" cy="3507600"/>
            </a:xfrm>
            <a:prstGeom prst="straightConnector1">
              <a:avLst/>
            </a:prstGeom>
            <a:noFill/>
            <a:ln cap="flat" cmpd="sng" w="38100">
              <a:solidFill>
                <a:srgbClr val="E95E24"/>
              </a:solidFill>
              <a:prstDash val="solid"/>
              <a:round/>
              <a:headEnd len="med" w="med" type="none"/>
              <a:tailEnd len="med" w="med" type="none"/>
            </a:ln>
          </p:spPr>
        </p:cxnSp>
      </p:grpSp>
      <p:sp>
        <p:nvSpPr>
          <p:cNvPr id="54" name="Google Shape;54;p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5" name="Google Shape;55;p9"/>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56" name="Google Shape;56;p9"/>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713225" y="31763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basketball-reference.com/" TargetMode="External"/><Relationship Id="rId4" Type="http://schemas.openxmlformats.org/officeDocument/2006/relationships/hyperlink" Target="https://stathead.com/basketb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ctrTitle"/>
          </p:nvPr>
        </p:nvSpPr>
        <p:spPr>
          <a:xfrm>
            <a:off x="1870100" y="848600"/>
            <a:ext cx="5504400" cy="10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NBA Prediction</a:t>
            </a:r>
            <a:endParaRPr/>
          </a:p>
        </p:txBody>
      </p:sp>
      <p:sp>
        <p:nvSpPr>
          <p:cNvPr id="282" name="Google Shape;282;p37"/>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Fateh Luqman and Jason Boyer</a:t>
            </a:r>
            <a:endParaRPr/>
          </a:p>
        </p:txBody>
      </p:sp>
      <p:sp>
        <p:nvSpPr>
          <p:cNvPr id="283" name="Google Shape;283;p37"/>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With Machine Learning</a:t>
            </a:r>
            <a:endParaRPr/>
          </a:p>
        </p:txBody>
      </p:sp>
      <p:grpSp>
        <p:nvGrpSpPr>
          <p:cNvPr id="284" name="Google Shape;284;p37"/>
          <p:cNvGrpSpPr/>
          <p:nvPr/>
        </p:nvGrpSpPr>
        <p:grpSpPr>
          <a:xfrm>
            <a:off x="4259475" y="2709406"/>
            <a:ext cx="624975" cy="624950"/>
            <a:chOff x="4259475" y="2709406"/>
            <a:chExt cx="624975" cy="624950"/>
          </a:xfrm>
        </p:grpSpPr>
        <p:sp>
          <p:nvSpPr>
            <p:cNvPr id="285" name="Google Shape;285;p37"/>
            <p:cNvSpPr/>
            <p:nvPr/>
          </p:nvSpPr>
          <p:spPr>
            <a:xfrm>
              <a:off x="42759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4259475"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37"/>
          <p:cNvGrpSpPr/>
          <p:nvPr/>
        </p:nvGrpSpPr>
        <p:grpSpPr>
          <a:xfrm>
            <a:off x="5150900" y="2709406"/>
            <a:ext cx="624975" cy="624950"/>
            <a:chOff x="5150900" y="2709406"/>
            <a:chExt cx="624975" cy="624950"/>
          </a:xfrm>
        </p:grpSpPr>
        <p:sp>
          <p:nvSpPr>
            <p:cNvPr id="288" name="Google Shape;288;p37"/>
            <p:cNvSpPr/>
            <p:nvPr/>
          </p:nvSpPr>
          <p:spPr>
            <a:xfrm flipH="1" rot="10800000">
              <a:off x="5167400" y="272545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flipH="1" rot="10800000">
              <a:off x="515090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7"/>
          <p:cNvGrpSpPr/>
          <p:nvPr/>
        </p:nvGrpSpPr>
        <p:grpSpPr>
          <a:xfrm>
            <a:off x="3368050" y="2709406"/>
            <a:ext cx="624975" cy="624950"/>
            <a:chOff x="3368050" y="2709406"/>
            <a:chExt cx="624975" cy="624950"/>
          </a:xfrm>
        </p:grpSpPr>
        <p:sp>
          <p:nvSpPr>
            <p:cNvPr id="291" name="Google Shape;291;p37"/>
            <p:cNvSpPr/>
            <p:nvPr/>
          </p:nvSpPr>
          <p:spPr>
            <a:xfrm flipH="1">
              <a:off x="33845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flipH="1">
              <a:off x="336805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7"/>
          <p:cNvGrpSpPr/>
          <p:nvPr/>
        </p:nvGrpSpPr>
        <p:grpSpPr>
          <a:xfrm>
            <a:off x="7129475" y="1270475"/>
            <a:ext cx="2602500" cy="2602500"/>
            <a:chOff x="7129475" y="1270500"/>
            <a:chExt cx="2602500" cy="2602500"/>
          </a:xfrm>
        </p:grpSpPr>
        <p:sp>
          <p:nvSpPr>
            <p:cNvPr id="294" name="Google Shape;294;p3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rot="5400000">
              <a:off x="7129475" y="1270500"/>
              <a:ext cx="2602500" cy="2602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7661825" y="2348250"/>
              <a:ext cx="768900" cy="4470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7"/>
          <p:cNvGrpSpPr/>
          <p:nvPr/>
        </p:nvGrpSpPr>
        <p:grpSpPr>
          <a:xfrm flipH="1">
            <a:off x="-588025" y="1270425"/>
            <a:ext cx="2602500" cy="2602500"/>
            <a:chOff x="7129475" y="1270500"/>
            <a:chExt cx="2602500" cy="2602500"/>
          </a:xfrm>
        </p:grpSpPr>
        <p:sp>
          <p:nvSpPr>
            <p:cNvPr id="298" name="Google Shape;298;p3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rot="5400000">
              <a:off x="7129475" y="1270500"/>
              <a:ext cx="2602500" cy="2602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7661825" y="2348250"/>
              <a:ext cx="768900" cy="4470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841"/>
        </a:solidFill>
      </p:bgPr>
    </p:bg>
    <p:spTree>
      <p:nvGrpSpPr>
        <p:cNvPr id="304" name="Shape 304"/>
        <p:cNvGrpSpPr/>
        <p:nvPr/>
      </p:nvGrpSpPr>
      <p:grpSpPr>
        <a:xfrm>
          <a:off x="0" y="0"/>
          <a:ext cx="0" cy="0"/>
          <a:chOff x="0" y="0"/>
          <a:chExt cx="0" cy="0"/>
        </a:xfrm>
      </p:grpSpPr>
      <p:sp>
        <p:nvSpPr>
          <p:cNvPr id="305" name="Google Shape;305;p3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TOPIC/QUESTION TO ANSWER</a:t>
            </a:r>
            <a:endParaRPr>
              <a:solidFill>
                <a:schemeClr val="lt1"/>
              </a:solidFill>
            </a:endParaRPr>
          </a:p>
        </p:txBody>
      </p:sp>
      <p:sp>
        <p:nvSpPr>
          <p:cNvPr id="306" name="Google Shape;306;p38"/>
          <p:cNvSpPr txBox="1"/>
          <p:nvPr>
            <p:ph idx="1" type="body"/>
          </p:nvPr>
        </p:nvSpPr>
        <p:spPr>
          <a:xfrm>
            <a:off x="781800" y="1154750"/>
            <a:ext cx="7580400" cy="296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to answer:</a:t>
            </a:r>
            <a:endParaRPr/>
          </a:p>
          <a:p>
            <a:pPr indent="-304800" lvl="0" marL="457200" rtl="0" algn="l">
              <a:spcBef>
                <a:spcPts val="0"/>
              </a:spcBef>
              <a:spcAft>
                <a:spcPts val="0"/>
              </a:spcAft>
              <a:buSzPts val="1200"/>
              <a:buChar char="●"/>
            </a:pPr>
            <a:r>
              <a:rPr lang="en"/>
              <a:t>Based on the statistics of NBA Champions from past seasons, can we predict the winner of the current NBA Season (2021-22) using the teams current stats?</a:t>
            </a:r>
            <a:endParaRPr/>
          </a:p>
          <a:p>
            <a:pPr indent="0" lvl="0" marL="0" rtl="0" algn="l">
              <a:spcBef>
                <a:spcPts val="0"/>
              </a:spcBef>
              <a:spcAft>
                <a:spcPts val="0"/>
              </a:spcAft>
              <a:buNone/>
            </a:pPr>
            <a:r>
              <a:t/>
            </a:r>
            <a:endParaRPr/>
          </a:p>
          <a:p>
            <a:pPr indent="0" lvl="0" marL="0" rtl="0" algn="l">
              <a:lnSpc>
                <a:spcPct val="115000"/>
              </a:lnSpc>
              <a:spcBef>
                <a:spcPts val="300"/>
              </a:spcBef>
              <a:spcAft>
                <a:spcPts val="0"/>
              </a:spcAft>
              <a:buNone/>
            </a:pPr>
            <a:r>
              <a:rPr lang="en"/>
              <a:t>We chose this subject because of our interest in sports and in particular NBA. Additionally, the use of statistics in sports has been evolving for years. For example, a basic box score with minutes played, points, rebounds and a few other stats was the standard, but now with improved technology performance can be broken down to individual players on individuals plays, which can show which kind of plays and where on the court a player has the most success scoring. Even though our analysis will not go this deep, winning a championship goes beyond the number of wins and losses a team has in the regular season. So we wanted to use a set of advance stats to see if we could predict a winner.</a:t>
            </a:r>
            <a:endParaRPr>
              <a:solidFill>
                <a:schemeClr val="lt1"/>
              </a:solidFill>
            </a:endParaRPr>
          </a:p>
          <a:p>
            <a:pPr indent="0" lvl="0" marL="0" rtl="0" algn="l">
              <a:spcBef>
                <a:spcPts val="1200"/>
              </a:spcBef>
              <a:spcAft>
                <a:spcPts val="0"/>
              </a:spcAft>
              <a:buClr>
                <a:schemeClr val="dk1"/>
              </a:buClr>
              <a:buSzPts val="1100"/>
              <a:buFont typeface="Arial"/>
              <a:buNone/>
            </a:pPr>
            <a:r>
              <a:t/>
            </a:r>
            <a:endParaRPr>
              <a:solidFill>
                <a:schemeClr val="lt1"/>
              </a:solidFill>
            </a:endParaRPr>
          </a:p>
        </p:txBody>
      </p:sp>
      <p:grpSp>
        <p:nvGrpSpPr>
          <p:cNvPr id="307" name="Google Shape;307;p38"/>
          <p:cNvGrpSpPr/>
          <p:nvPr/>
        </p:nvGrpSpPr>
        <p:grpSpPr>
          <a:xfrm>
            <a:off x="3992046" y="3522747"/>
            <a:ext cx="1159906" cy="1014859"/>
            <a:chOff x="1681125" y="2722100"/>
            <a:chExt cx="995200" cy="870750"/>
          </a:xfrm>
        </p:grpSpPr>
        <p:sp>
          <p:nvSpPr>
            <p:cNvPr id="308" name="Google Shape;308;p38"/>
            <p:cNvSpPr/>
            <p:nvPr/>
          </p:nvSpPr>
          <p:spPr>
            <a:xfrm>
              <a:off x="1681125" y="2722100"/>
              <a:ext cx="995200" cy="56225"/>
            </a:xfrm>
            <a:custGeom>
              <a:rect b="b" l="l" r="r" t="t"/>
              <a:pathLst>
                <a:path extrusionOk="0" h="2249" w="39808">
                  <a:moveTo>
                    <a:pt x="1" y="1"/>
                  </a:moveTo>
                  <a:lnTo>
                    <a:pt x="1" y="2249"/>
                  </a:lnTo>
                  <a:lnTo>
                    <a:pt x="39808" y="2249"/>
                  </a:lnTo>
                  <a:lnTo>
                    <a:pt x="39808" y="1"/>
                  </a:lnTo>
                  <a:close/>
                </a:path>
              </a:pathLst>
            </a:custGeom>
            <a:solidFill>
              <a:srgbClr val="F17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1742700" y="2778300"/>
              <a:ext cx="430475" cy="814550"/>
            </a:xfrm>
            <a:custGeom>
              <a:rect b="b" l="l" r="r" t="t"/>
              <a:pathLst>
                <a:path extrusionOk="0" h="32582" w="17219">
                  <a:moveTo>
                    <a:pt x="4265" y="6050"/>
                  </a:moveTo>
                  <a:lnTo>
                    <a:pt x="8226" y="10082"/>
                  </a:lnTo>
                  <a:lnTo>
                    <a:pt x="5674" y="12473"/>
                  </a:lnTo>
                  <a:cubicBezTo>
                    <a:pt x="5264" y="9957"/>
                    <a:pt x="4782" y="7834"/>
                    <a:pt x="4265" y="6050"/>
                  </a:cubicBezTo>
                  <a:close/>
                  <a:moveTo>
                    <a:pt x="13293" y="6781"/>
                  </a:moveTo>
                  <a:lnTo>
                    <a:pt x="16683" y="9904"/>
                  </a:lnTo>
                  <a:lnTo>
                    <a:pt x="13347" y="13811"/>
                  </a:lnTo>
                  <a:lnTo>
                    <a:pt x="9724" y="10118"/>
                  </a:lnTo>
                  <a:lnTo>
                    <a:pt x="13293" y="6781"/>
                  </a:lnTo>
                  <a:close/>
                  <a:moveTo>
                    <a:pt x="8957" y="10849"/>
                  </a:moveTo>
                  <a:lnTo>
                    <a:pt x="12669" y="14614"/>
                  </a:lnTo>
                  <a:lnTo>
                    <a:pt x="9885" y="17879"/>
                  </a:lnTo>
                  <a:lnTo>
                    <a:pt x="6013" y="13597"/>
                  </a:lnTo>
                  <a:lnTo>
                    <a:pt x="8957" y="10849"/>
                  </a:lnTo>
                  <a:close/>
                  <a:moveTo>
                    <a:pt x="6085" y="15256"/>
                  </a:moveTo>
                  <a:lnTo>
                    <a:pt x="9189" y="18682"/>
                  </a:lnTo>
                  <a:lnTo>
                    <a:pt x="6709" y="21573"/>
                  </a:lnTo>
                  <a:cubicBezTo>
                    <a:pt x="6549" y="19271"/>
                    <a:pt x="6334" y="17166"/>
                    <a:pt x="6085" y="15256"/>
                  </a:cubicBezTo>
                  <a:close/>
                  <a:moveTo>
                    <a:pt x="13400" y="15381"/>
                  </a:moveTo>
                  <a:lnTo>
                    <a:pt x="16701" y="18736"/>
                  </a:lnTo>
                  <a:lnTo>
                    <a:pt x="13703" y="22090"/>
                  </a:lnTo>
                  <a:lnTo>
                    <a:pt x="10599" y="18664"/>
                  </a:lnTo>
                  <a:lnTo>
                    <a:pt x="13400" y="15381"/>
                  </a:lnTo>
                  <a:close/>
                  <a:moveTo>
                    <a:pt x="9903" y="19467"/>
                  </a:moveTo>
                  <a:lnTo>
                    <a:pt x="12990" y="22893"/>
                  </a:lnTo>
                  <a:lnTo>
                    <a:pt x="9814" y="26462"/>
                  </a:lnTo>
                  <a:lnTo>
                    <a:pt x="6941" y="22947"/>
                  </a:lnTo>
                  <a:lnTo>
                    <a:pt x="9903" y="19467"/>
                  </a:lnTo>
                  <a:close/>
                  <a:moveTo>
                    <a:pt x="6888" y="24535"/>
                  </a:moveTo>
                  <a:lnTo>
                    <a:pt x="9100" y="27264"/>
                  </a:lnTo>
                  <a:lnTo>
                    <a:pt x="7030" y="29602"/>
                  </a:lnTo>
                  <a:cubicBezTo>
                    <a:pt x="6995" y="27818"/>
                    <a:pt x="6959" y="26140"/>
                    <a:pt x="6888" y="24535"/>
                  </a:cubicBezTo>
                  <a:close/>
                  <a:moveTo>
                    <a:pt x="13703" y="23678"/>
                  </a:moveTo>
                  <a:lnTo>
                    <a:pt x="16719" y="26997"/>
                  </a:lnTo>
                  <a:lnTo>
                    <a:pt x="13471" y="30904"/>
                  </a:lnTo>
                  <a:lnTo>
                    <a:pt x="10492" y="27282"/>
                  </a:lnTo>
                  <a:lnTo>
                    <a:pt x="13703" y="23678"/>
                  </a:lnTo>
                  <a:close/>
                  <a:moveTo>
                    <a:pt x="0" y="1"/>
                  </a:moveTo>
                  <a:cubicBezTo>
                    <a:pt x="1820" y="2802"/>
                    <a:pt x="5442" y="10867"/>
                    <a:pt x="5442" y="31796"/>
                  </a:cubicBezTo>
                  <a:cubicBezTo>
                    <a:pt x="5442" y="32225"/>
                    <a:pt x="5799" y="32564"/>
                    <a:pt x="6245" y="32564"/>
                  </a:cubicBezTo>
                  <a:cubicBezTo>
                    <a:pt x="6673" y="32564"/>
                    <a:pt x="7030" y="32189"/>
                    <a:pt x="7030" y="31761"/>
                  </a:cubicBezTo>
                  <a:cubicBezTo>
                    <a:pt x="7030" y="31565"/>
                    <a:pt x="7030" y="31368"/>
                    <a:pt x="7030" y="31190"/>
                  </a:cubicBezTo>
                  <a:lnTo>
                    <a:pt x="9778" y="28085"/>
                  </a:lnTo>
                  <a:lnTo>
                    <a:pt x="13471" y="32582"/>
                  </a:lnTo>
                  <a:lnTo>
                    <a:pt x="17218" y="27996"/>
                  </a:lnTo>
                  <a:lnTo>
                    <a:pt x="17201" y="27978"/>
                  </a:lnTo>
                  <a:lnTo>
                    <a:pt x="17201" y="26051"/>
                  </a:lnTo>
                  <a:lnTo>
                    <a:pt x="17218" y="26033"/>
                  </a:lnTo>
                  <a:lnTo>
                    <a:pt x="14399" y="22875"/>
                  </a:lnTo>
                  <a:lnTo>
                    <a:pt x="17218" y="19664"/>
                  </a:lnTo>
                  <a:lnTo>
                    <a:pt x="17201" y="19664"/>
                  </a:lnTo>
                  <a:lnTo>
                    <a:pt x="17201" y="17826"/>
                  </a:lnTo>
                  <a:lnTo>
                    <a:pt x="17218" y="17808"/>
                  </a:lnTo>
                  <a:lnTo>
                    <a:pt x="14078" y="14561"/>
                  </a:lnTo>
                  <a:lnTo>
                    <a:pt x="17218" y="10849"/>
                  </a:lnTo>
                  <a:lnTo>
                    <a:pt x="17201" y="10831"/>
                  </a:lnTo>
                  <a:lnTo>
                    <a:pt x="17201" y="9029"/>
                  </a:lnTo>
                  <a:lnTo>
                    <a:pt x="17218" y="9011"/>
                  </a:lnTo>
                  <a:lnTo>
                    <a:pt x="13775" y="5871"/>
                  </a:lnTo>
                  <a:cubicBezTo>
                    <a:pt x="13703" y="4140"/>
                    <a:pt x="12918" y="1678"/>
                    <a:pt x="12330" y="1"/>
                  </a:cubicBezTo>
                  <a:lnTo>
                    <a:pt x="11205" y="1"/>
                  </a:lnTo>
                  <a:cubicBezTo>
                    <a:pt x="11776" y="1678"/>
                    <a:pt x="12669" y="4194"/>
                    <a:pt x="12740" y="5889"/>
                  </a:cubicBezTo>
                  <a:lnTo>
                    <a:pt x="8993" y="9386"/>
                  </a:lnTo>
                  <a:lnTo>
                    <a:pt x="3569" y="3891"/>
                  </a:lnTo>
                  <a:cubicBezTo>
                    <a:pt x="2962" y="2178"/>
                    <a:pt x="2373" y="840"/>
                    <a:pt x="1838" y="1"/>
                  </a:cubicBez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2172700" y="2778300"/>
              <a:ext cx="435375" cy="814550"/>
            </a:xfrm>
            <a:custGeom>
              <a:rect b="b" l="l" r="r" t="t"/>
              <a:pathLst>
                <a:path extrusionOk="0" h="32582" w="17415">
                  <a:moveTo>
                    <a:pt x="13115" y="6050"/>
                  </a:moveTo>
                  <a:cubicBezTo>
                    <a:pt x="12615" y="7834"/>
                    <a:pt x="12134" y="9957"/>
                    <a:pt x="11705" y="12473"/>
                  </a:cubicBezTo>
                  <a:lnTo>
                    <a:pt x="9172" y="10082"/>
                  </a:lnTo>
                  <a:lnTo>
                    <a:pt x="13115" y="6050"/>
                  </a:lnTo>
                  <a:close/>
                  <a:moveTo>
                    <a:pt x="4104" y="6781"/>
                  </a:moveTo>
                  <a:lnTo>
                    <a:pt x="7655" y="10118"/>
                  </a:lnTo>
                  <a:lnTo>
                    <a:pt x="4033" y="13811"/>
                  </a:lnTo>
                  <a:lnTo>
                    <a:pt x="696" y="9904"/>
                  </a:lnTo>
                  <a:lnTo>
                    <a:pt x="4104" y="6781"/>
                  </a:lnTo>
                  <a:close/>
                  <a:moveTo>
                    <a:pt x="8422" y="10849"/>
                  </a:moveTo>
                  <a:lnTo>
                    <a:pt x="11366" y="13597"/>
                  </a:lnTo>
                  <a:lnTo>
                    <a:pt x="7512" y="17879"/>
                  </a:lnTo>
                  <a:lnTo>
                    <a:pt x="4729" y="14614"/>
                  </a:lnTo>
                  <a:lnTo>
                    <a:pt x="8422" y="10849"/>
                  </a:lnTo>
                  <a:close/>
                  <a:moveTo>
                    <a:pt x="11295" y="15256"/>
                  </a:moveTo>
                  <a:cubicBezTo>
                    <a:pt x="11045" y="17166"/>
                    <a:pt x="10849" y="19271"/>
                    <a:pt x="10688" y="21573"/>
                  </a:cubicBezTo>
                  <a:lnTo>
                    <a:pt x="8208" y="18682"/>
                  </a:lnTo>
                  <a:lnTo>
                    <a:pt x="11295" y="15256"/>
                  </a:lnTo>
                  <a:close/>
                  <a:moveTo>
                    <a:pt x="3979" y="15381"/>
                  </a:moveTo>
                  <a:lnTo>
                    <a:pt x="6799" y="18664"/>
                  </a:lnTo>
                  <a:lnTo>
                    <a:pt x="3694" y="22090"/>
                  </a:lnTo>
                  <a:lnTo>
                    <a:pt x="696" y="18736"/>
                  </a:lnTo>
                  <a:lnTo>
                    <a:pt x="3979" y="15381"/>
                  </a:lnTo>
                  <a:close/>
                  <a:moveTo>
                    <a:pt x="7494" y="19467"/>
                  </a:moveTo>
                  <a:lnTo>
                    <a:pt x="10456" y="22947"/>
                  </a:lnTo>
                  <a:lnTo>
                    <a:pt x="7566" y="26462"/>
                  </a:lnTo>
                  <a:lnTo>
                    <a:pt x="4390" y="22893"/>
                  </a:lnTo>
                  <a:lnTo>
                    <a:pt x="7494" y="19467"/>
                  </a:lnTo>
                  <a:close/>
                  <a:moveTo>
                    <a:pt x="10510" y="24535"/>
                  </a:moveTo>
                  <a:lnTo>
                    <a:pt x="10510" y="24535"/>
                  </a:lnTo>
                  <a:cubicBezTo>
                    <a:pt x="10439" y="26140"/>
                    <a:pt x="10385" y="27818"/>
                    <a:pt x="10367" y="29602"/>
                  </a:cubicBezTo>
                  <a:lnTo>
                    <a:pt x="8280" y="27264"/>
                  </a:lnTo>
                  <a:lnTo>
                    <a:pt x="10510" y="24535"/>
                  </a:lnTo>
                  <a:close/>
                  <a:moveTo>
                    <a:pt x="3676" y="23678"/>
                  </a:moveTo>
                  <a:lnTo>
                    <a:pt x="6888" y="27282"/>
                  </a:lnTo>
                  <a:lnTo>
                    <a:pt x="3926" y="30922"/>
                  </a:lnTo>
                  <a:lnTo>
                    <a:pt x="679" y="26997"/>
                  </a:lnTo>
                  <a:lnTo>
                    <a:pt x="3676" y="23678"/>
                  </a:lnTo>
                  <a:close/>
                  <a:moveTo>
                    <a:pt x="5068" y="1"/>
                  </a:moveTo>
                  <a:cubicBezTo>
                    <a:pt x="4479" y="1678"/>
                    <a:pt x="3605" y="4140"/>
                    <a:pt x="3533" y="5871"/>
                  </a:cubicBezTo>
                  <a:lnTo>
                    <a:pt x="18" y="9011"/>
                  </a:lnTo>
                  <a:lnTo>
                    <a:pt x="1" y="9029"/>
                  </a:lnTo>
                  <a:lnTo>
                    <a:pt x="1" y="10831"/>
                  </a:lnTo>
                  <a:lnTo>
                    <a:pt x="18" y="10849"/>
                  </a:lnTo>
                  <a:lnTo>
                    <a:pt x="3194" y="14561"/>
                  </a:lnTo>
                  <a:lnTo>
                    <a:pt x="18" y="17808"/>
                  </a:lnTo>
                  <a:lnTo>
                    <a:pt x="1" y="17826"/>
                  </a:lnTo>
                  <a:lnTo>
                    <a:pt x="1" y="19664"/>
                  </a:lnTo>
                  <a:lnTo>
                    <a:pt x="18" y="19664"/>
                  </a:lnTo>
                  <a:lnTo>
                    <a:pt x="2873" y="22875"/>
                  </a:lnTo>
                  <a:lnTo>
                    <a:pt x="18" y="26033"/>
                  </a:lnTo>
                  <a:lnTo>
                    <a:pt x="1" y="26051"/>
                  </a:lnTo>
                  <a:lnTo>
                    <a:pt x="1" y="27978"/>
                  </a:lnTo>
                  <a:lnTo>
                    <a:pt x="18" y="27996"/>
                  </a:lnTo>
                  <a:lnTo>
                    <a:pt x="3872" y="32582"/>
                  </a:lnTo>
                  <a:lnTo>
                    <a:pt x="7602" y="28085"/>
                  </a:lnTo>
                  <a:lnTo>
                    <a:pt x="10349" y="31172"/>
                  </a:lnTo>
                  <a:cubicBezTo>
                    <a:pt x="10349" y="31368"/>
                    <a:pt x="10349" y="31547"/>
                    <a:pt x="10349" y="31743"/>
                  </a:cubicBezTo>
                  <a:cubicBezTo>
                    <a:pt x="10349" y="32189"/>
                    <a:pt x="10706" y="32546"/>
                    <a:pt x="11152" y="32546"/>
                  </a:cubicBezTo>
                  <a:cubicBezTo>
                    <a:pt x="11580" y="32546"/>
                    <a:pt x="11937" y="32225"/>
                    <a:pt x="11937" y="31796"/>
                  </a:cubicBezTo>
                  <a:cubicBezTo>
                    <a:pt x="11937" y="10992"/>
                    <a:pt x="15613" y="2802"/>
                    <a:pt x="17415" y="1"/>
                  </a:cubicBezTo>
                  <a:lnTo>
                    <a:pt x="15559" y="1"/>
                  </a:lnTo>
                  <a:cubicBezTo>
                    <a:pt x="15024" y="840"/>
                    <a:pt x="14417" y="2178"/>
                    <a:pt x="13829" y="3873"/>
                  </a:cubicBezTo>
                  <a:lnTo>
                    <a:pt x="8404" y="9386"/>
                  </a:lnTo>
                  <a:lnTo>
                    <a:pt x="4657" y="5907"/>
                  </a:lnTo>
                  <a:cubicBezTo>
                    <a:pt x="4729" y="4212"/>
                    <a:pt x="5621" y="1678"/>
                    <a:pt x="6192" y="1"/>
                  </a:cubicBez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OUTLINE</a:t>
            </a:r>
            <a:endParaRPr/>
          </a:p>
        </p:txBody>
      </p:sp>
      <p:sp>
        <p:nvSpPr>
          <p:cNvPr id="316" name="Google Shape;316;p39"/>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Log Regression</a:t>
            </a:r>
            <a:endParaRPr/>
          </a:p>
          <a:p>
            <a:pPr indent="0" lvl="0" marL="0" rtl="0" algn="r">
              <a:spcBef>
                <a:spcPts val="0"/>
              </a:spcBef>
              <a:spcAft>
                <a:spcPts val="0"/>
              </a:spcAft>
              <a:buNone/>
            </a:pPr>
            <a:r>
              <a:rPr lang="en"/>
              <a:t>Random Forest</a:t>
            </a:r>
            <a:endParaRPr/>
          </a:p>
        </p:txBody>
      </p:sp>
      <p:sp>
        <p:nvSpPr>
          <p:cNvPr id="317" name="Google Shape;317;p39"/>
          <p:cNvSpPr txBox="1"/>
          <p:nvPr>
            <p:ph idx="1" type="subTitle"/>
          </p:nvPr>
        </p:nvSpPr>
        <p:spPr>
          <a:xfrm>
            <a:off x="1925000" y="2036825"/>
            <a:ext cx="2447400" cy="8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https://www.basketball-reference.com/</a:t>
            </a:r>
            <a:endParaRPr/>
          </a:p>
          <a:p>
            <a:pPr indent="0" lvl="0" marL="0" rtl="0" algn="l">
              <a:spcBef>
                <a:spcPts val="0"/>
              </a:spcBef>
              <a:spcAft>
                <a:spcPts val="0"/>
              </a:spcAft>
              <a:buNone/>
            </a:pPr>
            <a:r>
              <a:rPr lang="en" u="sng">
                <a:solidFill>
                  <a:schemeClr val="hlink"/>
                </a:solidFill>
                <a:hlinkClick r:id="rId4"/>
              </a:rPr>
              <a:t>https://stathead.com/basketball/</a:t>
            </a:r>
            <a:endParaRPr/>
          </a:p>
          <a:p>
            <a:pPr indent="0" lvl="0" marL="0" rtl="0" algn="l">
              <a:spcBef>
                <a:spcPts val="0"/>
              </a:spcBef>
              <a:spcAft>
                <a:spcPts val="0"/>
              </a:spcAft>
              <a:buNone/>
            </a:pPr>
            <a:r>
              <a:t/>
            </a:r>
            <a:endParaRPr/>
          </a:p>
        </p:txBody>
      </p:sp>
      <p:sp>
        <p:nvSpPr>
          <p:cNvPr id="318" name="Google Shape;318;p39"/>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SOURCE DATA</a:t>
            </a:r>
            <a:endParaRPr/>
          </a:p>
        </p:txBody>
      </p:sp>
      <p:sp>
        <p:nvSpPr>
          <p:cNvPr id="319" name="Google Shape;319;p39"/>
          <p:cNvSpPr txBox="1"/>
          <p:nvPr>
            <p:ph idx="3" type="title"/>
          </p:nvPr>
        </p:nvSpPr>
        <p:spPr>
          <a:xfrm>
            <a:off x="819799" y="181825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0" name="Google Shape;320;p39"/>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ML MODEL</a:t>
            </a:r>
            <a:endParaRPr/>
          </a:p>
        </p:txBody>
      </p:sp>
      <p:sp>
        <p:nvSpPr>
          <p:cNvPr id="321" name="Google Shape;321;p39"/>
          <p:cNvSpPr txBox="1"/>
          <p:nvPr>
            <p:ph idx="6" type="title"/>
          </p:nvPr>
        </p:nvSpPr>
        <p:spPr>
          <a:xfrm>
            <a:off x="7484299" y="181825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2" name="Google Shape;322;p39"/>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PostgreSQL</a:t>
            </a:r>
            <a:endParaRPr/>
          </a:p>
        </p:txBody>
      </p:sp>
      <p:sp>
        <p:nvSpPr>
          <p:cNvPr id="323" name="Google Shape;323;p39"/>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DATABASE</a:t>
            </a:r>
            <a:endParaRPr/>
          </a:p>
        </p:txBody>
      </p:sp>
      <p:sp>
        <p:nvSpPr>
          <p:cNvPr id="324" name="Google Shape;324;p39"/>
          <p:cNvSpPr txBox="1"/>
          <p:nvPr>
            <p:ph idx="9" type="title"/>
          </p:nvPr>
        </p:nvSpPr>
        <p:spPr>
          <a:xfrm>
            <a:off x="819800" y="346450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5" name="Google Shape;325;p39"/>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Flask API</a:t>
            </a:r>
            <a:endParaRPr/>
          </a:p>
          <a:p>
            <a:pPr indent="0" lvl="0" marL="0" rtl="0" algn="r">
              <a:spcBef>
                <a:spcPts val="0"/>
              </a:spcBef>
              <a:spcAft>
                <a:spcPts val="0"/>
              </a:spcAft>
              <a:buNone/>
            </a:pPr>
            <a:r>
              <a:rPr lang="en"/>
              <a:t>Tableau</a:t>
            </a:r>
            <a:endParaRPr/>
          </a:p>
        </p:txBody>
      </p:sp>
      <p:sp>
        <p:nvSpPr>
          <p:cNvPr id="326" name="Google Shape;326;p39"/>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PRESENTATION</a:t>
            </a:r>
            <a:endParaRPr/>
          </a:p>
        </p:txBody>
      </p:sp>
      <p:sp>
        <p:nvSpPr>
          <p:cNvPr id="327" name="Google Shape;327;p39"/>
          <p:cNvSpPr txBox="1"/>
          <p:nvPr>
            <p:ph idx="15" type="title"/>
          </p:nvPr>
        </p:nvSpPr>
        <p:spPr>
          <a:xfrm>
            <a:off x="7488624" y="3475788"/>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28" name="Google Shape;328;p39"/>
          <p:cNvGrpSpPr/>
          <p:nvPr/>
        </p:nvGrpSpPr>
        <p:grpSpPr>
          <a:xfrm>
            <a:off x="7660352" y="1008657"/>
            <a:ext cx="463990" cy="463990"/>
            <a:chOff x="3365800" y="1183425"/>
            <a:chExt cx="261300" cy="261300"/>
          </a:xfrm>
        </p:grpSpPr>
        <p:cxnSp>
          <p:nvCxnSpPr>
            <p:cNvPr id="329" name="Google Shape;329;p39"/>
            <p:cNvCxnSpPr/>
            <p:nvPr/>
          </p:nvCxnSpPr>
          <p:spPr>
            <a:xfrm>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cxnSp>
          <p:nvCxnSpPr>
            <p:cNvPr id="330" name="Google Shape;330;p39"/>
            <p:cNvCxnSpPr/>
            <p:nvPr/>
          </p:nvCxnSpPr>
          <p:spPr>
            <a:xfrm flipH="1">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grpSp>
      <p:sp>
        <p:nvSpPr>
          <p:cNvPr id="331" name="Google Shape;331;p39"/>
          <p:cNvSpPr/>
          <p:nvPr/>
        </p:nvSpPr>
        <p:spPr>
          <a:xfrm rot="-5400000">
            <a:off x="988275" y="98160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9"/>
          <p:cNvGrpSpPr/>
          <p:nvPr/>
        </p:nvGrpSpPr>
        <p:grpSpPr>
          <a:xfrm>
            <a:off x="1015327" y="2678107"/>
            <a:ext cx="463990" cy="463990"/>
            <a:chOff x="3365800" y="1183425"/>
            <a:chExt cx="261300" cy="261300"/>
          </a:xfrm>
        </p:grpSpPr>
        <p:cxnSp>
          <p:nvCxnSpPr>
            <p:cNvPr id="333" name="Google Shape;333;p39"/>
            <p:cNvCxnSpPr/>
            <p:nvPr/>
          </p:nvCxnSpPr>
          <p:spPr>
            <a:xfrm>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cxnSp>
          <p:nvCxnSpPr>
            <p:cNvPr id="334" name="Google Shape;334;p39"/>
            <p:cNvCxnSpPr/>
            <p:nvPr/>
          </p:nvCxnSpPr>
          <p:spPr>
            <a:xfrm flipH="1">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grpSp>
      <p:sp>
        <p:nvSpPr>
          <p:cNvPr id="335" name="Google Shape;335;p39"/>
          <p:cNvSpPr/>
          <p:nvPr/>
        </p:nvSpPr>
        <p:spPr>
          <a:xfrm rot="-5400000">
            <a:off x="7633300" y="26473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idx="1" type="subTitle"/>
          </p:nvPr>
        </p:nvSpPr>
        <p:spPr>
          <a:xfrm>
            <a:off x="3823150" y="965925"/>
            <a:ext cx="3217200" cy="22110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Data cleaning/preprocessing done in Python</a:t>
            </a:r>
            <a:endParaRPr sz="1400"/>
          </a:p>
          <a:p>
            <a:pPr indent="-317500" lvl="0" marL="457200" rtl="0" algn="l">
              <a:spcBef>
                <a:spcPts val="0"/>
              </a:spcBef>
              <a:spcAft>
                <a:spcPts val="0"/>
              </a:spcAft>
              <a:buSzPts val="1400"/>
              <a:buChar char="●"/>
            </a:pPr>
            <a:r>
              <a:rPr lang="en" sz="1400"/>
              <a:t>Both datasets are loaded into PostgreSQL from file ‘database.ipynb’</a:t>
            </a:r>
            <a:endParaRPr sz="1400"/>
          </a:p>
          <a:p>
            <a:pPr indent="-342900" lvl="0" marL="457200" rtl="0" algn="l">
              <a:spcBef>
                <a:spcPts val="0"/>
              </a:spcBef>
              <a:spcAft>
                <a:spcPts val="0"/>
              </a:spcAft>
              <a:buSzPts val="1800"/>
              <a:buChar char="●"/>
            </a:pPr>
            <a:r>
              <a:rPr lang="en" sz="1400"/>
              <a:t>Database connection accomplished using SQLAlchemy</a:t>
            </a:r>
            <a:r>
              <a:rPr lang="en"/>
              <a:t> </a:t>
            </a:r>
            <a:endParaRPr/>
          </a:p>
        </p:txBody>
      </p:sp>
      <p:grpSp>
        <p:nvGrpSpPr>
          <p:cNvPr id="341" name="Google Shape;341;p40"/>
          <p:cNvGrpSpPr/>
          <p:nvPr/>
        </p:nvGrpSpPr>
        <p:grpSpPr>
          <a:xfrm>
            <a:off x="7129475" y="1499075"/>
            <a:ext cx="2602500" cy="2602500"/>
            <a:chOff x="7129475" y="1270500"/>
            <a:chExt cx="2602500" cy="2602500"/>
          </a:xfrm>
        </p:grpSpPr>
        <p:sp>
          <p:nvSpPr>
            <p:cNvPr id="342" name="Google Shape;342;p40"/>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rot="5400000">
              <a:off x="7129475" y="1270500"/>
              <a:ext cx="2602500" cy="2602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7661825" y="2348250"/>
              <a:ext cx="768900" cy="4470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40"/>
          <p:cNvGrpSpPr/>
          <p:nvPr/>
        </p:nvGrpSpPr>
        <p:grpSpPr>
          <a:xfrm>
            <a:off x="1118875" y="824627"/>
            <a:ext cx="7303200" cy="3775800"/>
            <a:chOff x="1118875" y="824627"/>
            <a:chExt cx="7303200" cy="3775800"/>
          </a:xfrm>
        </p:grpSpPr>
        <p:sp>
          <p:nvSpPr>
            <p:cNvPr id="346" name="Google Shape;346;p40"/>
            <p:cNvSpPr/>
            <p:nvPr/>
          </p:nvSpPr>
          <p:spPr>
            <a:xfrm rot="-5400000">
              <a:off x="1118875" y="8246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40"/>
            <p:cNvCxnSpPr>
              <a:endCxn id="346" idx="4"/>
            </p:cNvCxnSpPr>
            <p:nvPr/>
          </p:nvCxnSpPr>
          <p:spPr>
            <a:xfrm rot="10800000">
              <a:off x="1636975" y="1083677"/>
              <a:ext cx="6785100" cy="0"/>
            </a:xfrm>
            <a:prstGeom prst="straightConnector1">
              <a:avLst/>
            </a:prstGeom>
            <a:noFill/>
            <a:ln cap="flat" cmpd="sng" w="38100">
              <a:solidFill>
                <a:schemeClr val="accent1"/>
              </a:solidFill>
              <a:prstDash val="dash"/>
              <a:round/>
              <a:headEnd len="med" w="med" type="none"/>
              <a:tailEnd len="med" w="med" type="none"/>
            </a:ln>
          </p:spPr>
        </p:cxnSp>
        <p:cxnSp>
          <p:nvCxnSpPr>
            <p:cNvPr id="348" name="Google Shape;348;p40"/>
            <p:cNvCxnSpPr>
              <a:stCxn id="346" idx="2"/>
            </p:cNvCxnSpPr>
            <p:nvPr/>
          </p:nvCxnSpPr>
          <p:spPr>
            <a:xfrm>
              <a:off x="1377925" y="1342727"/>
              <a:ext cx="0" cy="3257700"/>
            </a:xfrm>
            <a:prstGeom prst="straightConnector1">
              <a:avLst/>
            </a:prstGeom>
            <a:noFill/>
            <a:ln cap="flat" cmpd="sng" w="38100">
              <a:solidFill>
                <a:schemeClr val="accent1"/>
              </a:solidFill>
              <a:prstDash val="dash"/>
              <a:round/>
              <a:headEnd len="med" w="med" type="none"/>
              <a:tailEnd len="med" w="med" type="none"/>
            </a:ln>
          </p:spPr>
        </p:cxnSp>
      </p:grpSp>
      <p:pic>
        <p:nvPicPr>
          <p:cNvPr id="349" name="Google Shape;349;p40"/>
          <p:cNvPicPr preferRelativeResize="0"/>
          <p:nvPr/>
        </p:nvPicPr>
        <p:blipFill>
          <a:blip r:embed="rId3">
            <a:alphaModFix/>
          </a:blip>
          <a:stretch>
            <a:fillRect/>
          </a:stretch>
        </p:blipFill>
        <p:spPr>
          <a:xfrm>
            <a:off x="1597375" y="1406200"/>
            <a:ext cx="2049375" cy="3008751"/>
          </a:xfrm>
          <a:prstGeom prst="rect">
            <a:avLst/>
          </a:prstGeom>
          <a:noFill/>
          <a:ln>
            <a:noFill/>
          </a:ln>
        </p:spPr>
      </p:pic>
      <p:pic>
        <p:nvPicPr>
          <p:cNvPr id="350" name="Google Shape;350;p40"/>
          <p:cNvPicPr preferRelativeResize="0"/>
          <p:nvPr/>
        </p:nvPicPr>
        <p:blipFill>
          <a:blip r:embed="rId4">
            <a:alphaModFix/>
          </a:blip>
          <a:stretch>
            <a:fillRect/>
          </a:stretch>
        </p:blipFill>
        <p:spPr>
          <a:xfrm>
            <a:off x="3790250" y="3176926"/>
            <a:ext cx="3339226" cy="1238024"/>
          </a:xfrm>
          <a:prstGeom prst="rect">
            <a:avLst/>
          </a:prstGeom>
          <a:noFill/>
          <a:ln>
            <a:noFill/>
          </a:ln>
        </p:spPr>
      </p:pic>
      <p:sp>
        <p:nvSpPr>
          <p:cNvPr id="351" name="Google Shape;351;p40"/>
          <p:cNvSpPr txBox="1"/>
          <p:nvPr/>
        </p:nvSpPr>
        <p:spPr>
          <a:xfrm>
            <a:off x="1616700" y="514350"/>
            <a:ext cx="591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Alfa Slab One"/>
                <a:ea typeface="Alfa Slab One"/>
                <a:cs typeface="Alfa Slab One"/>
                <a:sym typeface="Alfa Slab One"/>
              </a:rPr>
              <a:t>SOURCE/DATABASE</a:t>
            </a:r>
            <a:endParaRPr sz="2800">
              <a:solidFill>
                <a:schemeClr val="lt1"/>
              </a:solidFill>
              <a:latin typeface="Alfa Slab One"/>
              <a:ea typeface="Alfa Slab One"/>
              <a:cs typeface="Alfa Slab One"/>
              <a:sym typeface="Alfa Slab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EXPLORING THE DATA</a:t>
            </a:r>
            <a:endParaRPr/>
          </a:p>
        </p:txBody>
      </p:sp>
      <p:sp>
        <p:nvSpPr>
          <p:cNvPr id="357" name="Google Shape;357;p41"/>
          <p:cNvSpPr txBox="1"/>
          <p:nvPr>
            <p:ph idx="1" type="subTitle"/>
          </p:nvPr>
        </p:nvSpPr>
        <p:spPr>
          <a:xfrm>
            <a:off x="3684550" y="1473662"/>
            <a:ext cx="334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explored using Power BI before modeling to look for any distinguishing features</a:t>
            </a:r>
            <a:endParaRPr/>
          </a:p>
        </p:txBody>
      </p:sp>
      <p:sp>
        <p:nvSpPr>
          <p:cNvPr id="358" name="Google Shape;358;p41"/>
          <p:cNvSpPr txBox="1"/>
          <p:nvPr>
            <p:ph idx="2" type="subTitle"/>
          </p:nvPr>
        </p:nvSpPr>
        <p:spPr>
          <a:xfrm>
            <a:off x="3684550" y="1112213"/>
            <a:ext cx="3348600" cy="431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PRE-MODEL</a:t>
            </a:r>
            <a:endParaRPr/>
          </a:p>
        </p:txBody>
      </p:sp>
      <p:sp>
        <p:nvSpPr>
          <p:cNvPr id="359" name="Google Shape;359;p41"/>
          <p:cNvSpPr txBox="1"/>
          <p:nvPr>
            <p:ph idx="5" type="subTitle"/>
          </p:nvPr>
        </p:nvSpPr>
        <p:spPr>
          <a:xfrm>
            <a:off x="713250" y="3955563"/>
            <a:ext cx="334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explored using histograms, density plots and other techniques</a:t>
            </a:r>
            <a:endParaRPr/>
          </a:p>
        </p:txBody>
      </p:sp>
      <p:sp>
        <p:nvSpPr>
          <p:cNvPr id="360" name="Google Shape;360;p41"/>
          <p:cNvSpPr txBox="1"/>
          <p:nvPr>
            <p:ph idx="6" type="subTitle"/>
          </p:nvPr>
        </p:nvSpPr>
        <p:spPr>
          <a:xfrm>
            <a:off x="713250" y="3584288"/>
            <a:ext cx="3348600" cy="431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FEATURE EXPLORATION</a:t>
            </a:r>
            <a:endParaRPr/>
          </a:p>
        </p:txBody>
      </p:sp>
      <p:grpSp>
        <p:nvGrpSpPr>
          <p:cNvPr id="361" name="Google Shape;361;p41"/>
          <p:cNvGrpSpPr/>
          <p:nvPr/>
        </p:nvGrpSpPr>
        <p:grpSpPr>
          <a:xfrm>
            <a:off x="6278575" y="1112225"/>
            <a:ext cx="1483500" cy="3473400"/>
            <a:chOff x="6278575" y="1116825"/>
            <a:chExt cx="1483500" cy="3473400"/>
          </a:xfrm>
        </p:grpSpPr>
        <p:cxnSp>
          <p:nvCxnSpPr>
            <p:cNvPr id="362" name="Google Shape;362;p41"/>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363" name="Google Shape;363;p41"/>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4" name="Google Shape;364;p41"/>
          <p:cNvPicPr preferRelativeResize="0"/>
          <p:nvPr/>
        </p:nvPicPr>
        <p:blipFill>
          <a:blip r:embed="rId3">
            <a:alphaModFix/>
          </a:blip>
          <a:stretch>
            <a:fillRect/>
          </a:stretch>
        </p:blipFill>
        <p:spPr>
          <a:xfrm>
            <a:off x="1104827" y="1184400"/>
            <a:ext cx="2261599" cy="1739549"/>
          </a:xfrm>
          <a:prstGeom prst="rect">
            <a:avLst/>
          </a:prstGeom>
          <a:noFill/>
          <a:ln>
            <a:noFill/>
          </a:ln>
        </p:spPr>
      </p:pic>
      <p:pic>
        <p:nvPicPr>
          <p:cNvPr id="365" name="Google Shape;365;p41"/>
          <p:cNvPicPr preferRelativeResize="0"/>
          <p:nvPr/>
        </p:nvPicPr>
        <p:blipFill>
          <a:blip r:embed="rId4">
            <a:alphaModFix/>
          </a:blip>
          <a:stretch>
            <a:fillRect/>
          </a:stretch>
        </p:blipFill>
        <p:spPr>
          <a:xfrm>
            <a:off x="3606855" y="2113568"/>
            <a:ext cx="2321051" cy="1470725"/>
          </a:xfrm>
          <a:prstGeom prst="rect">
            <a:avLst/>
          </a:prstGeom>
          <a:noFill/>
          <a:ln>
            <a:noFill/>
          </a:ln>
        </p:spPr>
      </p:pic>
      <p:pic>
        <p:nvPicPr>
          <p:cNvPr id="366" name="Google Shape;366;p41"/>
          <p:cNvPicPr preferRelativeResize="0"/>
          <p:nvPr/>
        </p:nvPicPr>
        <p:blipFill>
          <a:blip r:embed="rId5">
            <a:alphaModFix/>
          </a:blip>
          <a:stretch>
            <a:fillRect/>
          </a:stretch>
        </p:blipFill>
        <p:spPr>
          <a:xfrm>
            <a:off x="6018701" y="2877475"/>
            <a:ext cx="2143824" cy="165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3659638" y="532800"/>
            <a:ext cx="53511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ML MODELS</a:t>
            </a:r>
            <a:endParaRPr/>
          </a:p>
        </p:txBody>
      </p:sp>
      <p:sp>
        <p:nvSpPr>
          <p:cNvPr id="372" name="Google Shape;372;p42"/>
          <p:cNvSpPr txBox="1"/>
          <p:nvPr>
            <p:ph idx="1" type="subTitle"/>
          </p:nvPr>
        </p:nvSpPr>
        <p:spPr>
          <a:xfrm>
            <a:off x="4294250" y="1811275"/>
            <a:ext cx="3634500" cy="1628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Logistic Regression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Random Forest Classification</a:t>
            </a:r>
            <a:endParaRPr/>
          </a:p>
        </p:txBody>
      </p:sp>
      <p:sp>
        <p:nvSpPr>
          <p:cNvPr id="373" name="Google Shape;373;p42"/>
          <p:cNvSpPr txBox="1"/>
          <p:nvPr>
            <p:ph idx="2" type="title"/>
          </p:nvPr>
        </p:nvSpPr>
        <p:spPr>
          <a:xfrm>
            <a:off x="821288" y="1574875"/>
            <a:ext cx="21504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374" name="Google Shape;374;p42"/>
          <p:cNvGrpSpPr/>
          <p:nvPr/>
        </p:nvGrpSpPr>
        <p:grpSpPr>
          <a:xfrm flipH="1" rot="-480853">
            <a:off x="1094867" y="945649"/>
            <a:ext cx="2244318" cy="593320"/>
            <a:chOff x="5239200" y="684775"/>
            <a:chExt cx="2244620" cy="593400"/>
          </a:xfrm>
        </p:grpSpPr>
        <p:sp>
          <p:nvSpPr>
            <p:cNvPr id="375" name="Google Shape;375;p42"/>
            <p:cNvSpPr/>
            <p:nvPr/>
          </p:nvSpPr>
          <p:spPr>
            <a:xfrm>
              <a:off x="5239200" y="684775"/>
              <a:ext cx="485400" cy="485400"/>
            </a:xfrm>
            <a:prstGeom prst="ellipse">
              <a:avLst/>
            </a:prstGeom>
            <a:solidFill>
              <a:schemeClr val="dk1"/>
            </a:solid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42"/>
            <p:cNvGrpSpPr/>
            <p:nvPr/>
          </p:nvGrpSpPr>
          <p:grpSpPr>
            <a:xfrm>
              <a:off x="7083744" y="860634"/>
              <a:ext cx="400076" cy="400103"/>
              <a:chOff x="3365800" y="1183425"/>
              <a:chExt cx="261300" cy="261300"/>
            </a:xfrm>
          </p:grpSpPr>
          <p:cxnSp>
            <p:nvCxnSpPr>
              <p:cNvPr id="377" name="Google Shape;377;p42"/>
              <p:cNvCxnSpPr/>
              <p:nvPr/>
            </p:nvCxnSpPr>
            <p:spPr>
              <a:xfrm>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cxnSp>
            <p:nvCxnSpPr>
              <p:cNvPr id="378" name="Google Shape;378;p42"/>
              <p:cNvCxnSpPr/>
              <p:nvPr/>
            </p:nvCxnSpPr>
            <p:spPr>
              <a:xfrm flipH="1">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grpSp>
        <p:cxnSp>
          <p:nvCxnSpPr>
            <p:cNvPr id="379" name="Google Shape;379;p42"/>
            <p:cNvCxnSpPr>
              <a:stCxn id="375" idx="6"/>
            </p:cNvCxnSpPr>
            <p:nvPr/>
          </p:nvCxnSpPr>
          <p:spPr>
            <a:xfrm rot="-480828">
              <a:off x="5741900" y="819387"/>
              <a:ext cx="1525699" cy="354176"/>
            </a:xfrm>
            <a:prstGeom prst="straightConnector1">
              <a:avLst/>
            </a:prstGeom>
            <a:noFill/>
            <a:ln cap="flat" cmpd="sng" w="38100">
              <a:solidFill>
                <a:schemeClr val="accent1"/>
              </a:solidFill>
              <a:prstDash val="dash"/>
              <a:round/>
              <a:headEnd len="med" w="med" type="none"/>
              <a:tailEnd len="med" w="med" type="none"/>
            </a:ln>
          </p:spPr>
        </p:cxnSp>
      </p:grpSp>
      <p:pic>
        <p:nvPicPr>
          <p:cNvPr id="380" name="Google Shape;380;p42"/>
          <p:cNvPicPr preferRelativeResize="0"/>
          <p:nvPr/>
        </p:nvPicPr>
        <p:blipFill>
          <a:blip r:embed="rId3">
            <a:alphaModFix/>
          </a:blip>
          <a:stretch>
            <a:fillRect/>
          </a:stretch>
        </p:blipFill>
        <p:spPr>
          <a:xfrm>
            <a:off x="4444613" y="3526225"/>
            <a:ext cx="3333750" cy="561975"/>
          </a:xfrm>
          <a:prstGeom prst="rect">
            <a:avLst/>
          </a:prstGeom>
          <a:noFill/>
          <a:ln>
            <a:noFill/>
          </a:ln>
        </p:spPr>
      </p:pic>
      <p:pic>
        <p:nvPicPr>
          <p:cNvPr id="381" name="Google Shape;381;p42"/>
          <p:cNvPicPr preferRelativeResize="0"/>
          <p:nvPr/>
        </p:nvPicPr>
        <p:blipFill>
          <a:blip r:embed="rId4">
            <a:alphaModFix/>
          </a:blip>
          <a:stretch>
            <a:fillRect/>
          </a:stretch>
        </p:blipFill>
        <p:spPr>
          <a:xfrm>
            <a:off x="4444625" y="2083975"/>
            <a:ext cx="3219450" cy="64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387" name="Google Shape;387;p43"/>
          <p:cNvSpPr txBox="1"/>
          <p:nvPr>
            <p:ph idx="4294967295" type="subTitle"/>
          </p:nvPr>
        </p:nvSpPr>
        <p:spPr>
          <a:xfrm>
            <a:off x="1312950" y="2327975"/>
            <a:ext cx="2973000" cy="130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Here you give a brief intro of the topic you want to talk about. For example, you can talk about Mercury</a:t>
            </a:r>
            <a:endParaRPr/>
          </a:p>
        </p:txBody>
      </p:sp>
      <p:sp>
        <p:nvSpPr>
          <p:cNvPr id="388" name="Google Shape;388;p43"/>
          <p:cNvSpPr txBox="1"/>
          <p:nvPr>
            <p:ph idx="1" type="subTitle"/>
          </p:nvPr>
        </p:nvSpPr>
        <p:spPr>
          <a:xfrm>
            <a:off x="1312950" y="1863400"/>
            <a:ext cx="2973000" cy="13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will feature an interactive Tableau chart and a outcome of the model prediction.</a:t>
            </a:r>
            <a:endParaRPr/>
          </a:p>
        </p:txBody>
      </p:sp>
      <p:sp>
        <p:nvSpPr>
          <p:cNvPr id="389" name="Google Shape;389;p43"/>
          <p:cNvSpPr txBox="1"/>
          <p:nvPr>
            <p:ph idx="2" type="subTitle"/>
          </p:nvPr>
        </p:nvSpPr>
        <p:spPr>
          <a:xfrm>
            <a:off x="1312950" y="1344700"/>
            <a:ext cx="29730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WEBSITE</a:t>
            </a:r>
            <a:endParaRPr/>
          </a:p>
        </p:txBody>
      </p:sp>
      <p:sp>
        <p:nvSpPr>
          <p:cNvPr id="390" name="Google Shape;390;p43"/>
          <p:cNvSpPr/>
          <p:nvPr/>
        </p:nvSpPr>
        <p:spPr>
          <a:xfrm>
            <a:off x="4660925" y="3302575"/>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43"/>
          <p:cNvGrpSpPr/>
          <p:nvPr/>
        </p:nvGrpSpPr>
        <p:grpSpPr>
          <a:xfrm>
            <a:off x="4660928" y="1714020"/>
            <a:ext cx="431694" cy="431694"/>
            <a:chOff x="3365800" y="1183425"/>
            <a:chExt cx="261300" cy="261300"/>
          </a:xfrm>
        </p:grpSpPr>
        <p:cxnSp>
          <p:nvCxnSpPr>
            <p:cNvPr id="392" name="Google Shape;392;p43"/>
            <p:cNvCxnSpPr/>
            <p:nvPr/>
          </p:nvCxnSpPr>
          <p:spPr>
            <a:xfrm>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cxnSp>
          <p:nvCxnSpPr>
            <p:cNvPr id="393" name="Google Shape;393;p43"/>
            <p:cNvCxnSpPr/>
            <p:nvPr/>
          </p:nvCxnSpPr>
          <p:spPr>
            <a:xfrm flipH="1">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grpSp>
      <p:sp>
        <p:nvSpPr>
          <p:cNvPr id="394" name="Google Shape;394;p43"/>
          <p:cNvSpPr/>
          <p:nvPr/>
        </p:nvSpPr>
        <p:spPr>
          <a:xfrm>
            <a:off x="5343625" y="1314550"/>
            <a:ext cx="2712000" cy="31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5590775" y="1461525"/>
            <a:ext cx="2231100" cy="518700"/>
          </a:xfrm>
          <a:prstGeom prst="rect">
            <a:avLst/>
          </a:prstGeom>
          <a:solidFill>
            <a:schemeClr val="l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Alfa Slab One"/>
                <a:ea typeface="Alfa Slab One"/>
                <a:cs typeface="Alfa Slab One"/>
                <a:sym typeface="Alfa Slab One"/>
              </a:rPr>
              <a:t>NBA</a:t>
            </a:r>
            <a:r>
              <a:rPr lang="en"/>
              <a:t> </a:t>
            </a:r>
            <a:r>
              <a:rPr lang="en" sz="1800">
                <a:solidFill>
                  <a:srgbClr val="0000FF"/>
                </a:solidFill>
                <a:latin typeface="Alfa Slab One"/>
                <a:ea typeface="Alfa Slab One"/>
                <a:cs typeface="Alfa Slab One"/>
                <a:sym typeface="Alfa Slab One"/>
              </a:rPr>
              <a:t>PREDICTION</a:t>
            </a:r>
            <a:endParaRPr>
              <a:solidFill>
                <a:srgbClr val="0000FF"/>
              </a:solidFill>
            </a:endParaRPr>
          </a:p>
        </p:txBody>
      </p:sp>
      <p:pic>
        <p:nvPicPr>
          <p:cNvPr id="396" name="Google Shape;396;p43"/>
          <p:cNvPicPr preferRelativeResize="0"/>
          <p:nvPr/>
        </p:nvPicPr>
        <p:blipFill>
          <a:blip r:embed="rId3">
            <a:alphaModFix/>
          </a:blip>
          <a:stretch>
            <a:fillRect/>
          </a:stretch>
        </p:blipFill>
        <p:spPr>
          <a:xfrm>
            <a:off x="5853254" y="2458913"/>
            <a:ext cx="1706125" cy="1047625"/>
          </a:xfrm>
          <a:prstGeom prst="rect">
            <a:avLst/>
          </a:prstGeom>
          <a:noFill/>
          <a:ln>
            <a:noFill/>
          </a:ln>
          <a:effectLst>
            <a:outerShdw blurRad="57150" rotWithShape="0" algn="bl" dir="5400000" dist="19050">
              <a:srgbClr val="000000">
                <a:alpha val="50000"/>
              </a:srgbClr>
            </a:outerShdw>
          </a:effectLst>
        </p:spPr>
      </p:pic>
      <p:sp>
        <p:nvSpPr>
          <p:cNvPr id="397" name="Google Shape;397;p43"/>
          <p:cNvSpPr txBox="1"/>
          <p:nvPr/>
        </p:nvSpPr>
        <p:spPr>
          <a:xfrm>
            <a:off x="5499275" y="2058700"/>
            <a:ext cx="24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Interactive Tableau Chart</a:t>
            </a:r>
            <a:endParaRPr>
              <a:latin typeface="Roboto"/>
              <a:ea typeface="Roboto"/>
              <a:cs typeface="Roboto"/>
              <a:sym typeface="Roboto"/>
            </a:endParaRPr>
          </a:p>
        </p:txBody>
      </p:sp>
      <p:sp>
        <p:nvSpPr>
          <p:cNvPr id="398" name="Google Shape;398;p43"/>
          <p:cNvSpPr txBox="1"/>
          <p:nvPr/>
        </p:nvSpPr>
        <p:spPr>
          <a:xfrm>
            <a:off x="5499275" y="3506525"/>
            <a:ext cx="24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Model Prediction</a:t>
            </a:r>
            <a:endParaRPr>
              <a:latin typeface="Roboto"/>
              <a:ea typeface="Roboto"/>
              <a:cs typeface="Roboto"/>
              <a:sym typeface="Roboto"/>
            </a:endParaRPr>
          </a:p>
        </p:txBody>
      </p:sp>
      <p:sp>
        <p:nvSpPr>
          <p:cNvPr id="399" name="Google Shape;399;p43"/>
          <p:cNvSpPr/>
          <p:nvPr/>
        </p:nvSpPr>
        <p:spPr>
          <a:xfrm>
            <a:off x="5719925" y="3894700"/>
            <a:ext cx="20589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0000"/>
                </a:solidFill>
                <a:latin typeface="Alfa Slab One"/>
                <a:ea typeface="Alfa Slab One"/>
                <a:cs typeface="Alfa Slab One"/>
                <a:sym typeface="Alfa Slab One"/>
              </a:rPr>
              <a:t>NBA</a:t>
            </a:r>
            <a:r>
              <a:rPr lang="en" sz="1200">
                <a:solidFill>
                  <a:srgbClr val="FF0000"/>
                </a:solidFill>
              </a:rPr>
              <a:t> </a:t>
            </a:r>
            <a:r>
              <a:rPr lang="en" sz="1600">
                <a:solidFill>
                  <a:srgbClr val="FF0000"/>
                </a:solidFill>
                <a:latin typeface="Alfa Slab One"/>
                <a:ea typeface="Alfa Slab One"/>
                <a:cs typeface="Alfa Slab One"/>
                <a:sym typeface="Alfa Slab One"/>
              </a:rPr>
              <a:t>CHAMPS!!!</a:t>
            </a:r>
            <a:endParaRPr sz="1200">
              <a:solidFill>
                <a:srgbClr val="FF0000"/>
              </a:solidFill>
            </a:endParaRPr>
          </a:p>
        </p:txBody>
      </p:sp>
      <p:grpSp>
        <p:nvGrpSpPr>
          <p:cNvPr id="400" name="Google Shape;400;p43"/>
          <p:cNvGrpSpPr/>
          <p:nvPr/>
        </p:nvGrpSpPr>
        <p:grpSpPr>
          <a:xfrm>
            <a:off x="2350905" y="3110292"/>
            <a:ext cx="897093" cy="1192677"/>
            <a:chOff x="536525" y="1563225"/>
            <a:chExt cx="583475" cy="775725"/>
          </a:xfrm>
        </p:grpSpPr>
        <p:sp>
          <p:nvSpPr>
            <p:cNvPr id="401" name="Google Shape;401;p43"/>
            <p:cNvSpPr/>
            <p:nvPr/>
          </p:nvSpPr>
          <p:spPr>
            <a:xfrm>
              <a:off x="654300" y="2140425"/>
              <a:ext cx="347500" cy="142775"/>
            </a:xfrm>
            <a:custGeom>
              <a:rect b="b" l="l" r="r" t="t"/>
              <a:pathLst>
                <a:path extrusionOk="0" h="5711" w="13900">
                  <a:moveTo>
                    <a:pt x="0" y="1"/>
                  </a:moveTo>
                  <a:lnTo>
                    <a:pt x="0" y="5711"/>
                  </a:lnTo>
                  <a:lnTo>
                    <a:pt x="13900" y="5711"/>
                  </a:lnTo>
                  <a:lnTo>
                    <a:pt x="13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536525" y="1563225"/>
              <a:ext cx="583475" cy="577225"/>
            </a:xfrm>
            <a:custGeom>
              <a:rect b="b" l="l" r="r" t="t"/>
              <a:pathLst>
                <a:path extrusionOk="0" h="23089" w="23339">
                  <a:moveTo>
                    <a:pt x="1" y="1"/>
                  </a:moveTo>
                  <a:lnTo>
                    <a:pt x="7263" y="21108"/>
                  </a:lnTo>
                  <a:lnTo>
                    <a:pt x="9422" y="21108"/>
                  </a:lnTo>
                  <a:lnTo>
                    <a:pt x="9422" y="23089"/>
                  </a:lnTo>
                  <a:lnTo>
                    <a:pt x="13900" y="23089"/>
                  </a:lnTo>
                  <a:lnTo>
                    <a:pt x="13900" y="21108"/>
                  </a:lnTo>
                  <a:lnTo>
                    <a:pt x="16077" y="21108"/>
                  </a:lnTo>
                  <a:lnTo>
                    <a:pt x="233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586050" y="2283175"/>
              <a:ext cx="484450" cy="55775"/>
            </a:xfrm>
            <a:custGeom>
              <a:rect b="b" l="l" r="r" t="t"/>
              <a:pathLst>
                <a:path extrusionOk="0" h="2231" w="19378">
                  <a:moveTo>
                    <a:pt x="1802" y="1"/>
                  </a:moveTo>
                  <a:lnTo>
                    <a:pt x="0" y="2231"/>
                  </a:lnTo>
                  <a:lnTo>
                    <a:pt x="19377" y="2231"/>
                  </a:lnTo>
                  <a:lnTo>
                    <a:pt x="175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