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573388-8540-45B9-9FEB-8CF273EF95CC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DC2FEF-7D0A-4349-B5AD-821911E5710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65654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388-8540-45B9-9FEB-8CF273EF95CC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FEF-7D0A-4349-B5AD-821911E57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91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388-8540-45B9-9FEB-8CF273EF95CC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FEF-7D0A-4349-B5AD-821911E57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0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388-8540-45B9-9FEB-8CF273EF95CC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FEF-7D0A-4349-B5AD-821911E57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0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73388-8540-45B9-9FEB-8CF273EF95CC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DC2FEF-7D0A-4349-B5AD-821911E5710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68504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388-8540-45B9-9FEB-8CF273EF95CC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FEF-7D0A-4349-B5AD-821911E57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94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388-8540-45B9-9FEB-8CF273EF95CC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FEF-7D0A-4349-B5AD-821911E57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22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388-8540-45B9-9FEB-8CF273EF95CC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FEF-7D0A-4349-B5AD-821911E57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25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388-8540-45B9-9FEB-8CF273EF95CC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FEF-7D0A-4349-B5AD-821911E57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3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73388-8540-45B9-9FEB-8CF273EF95CC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DC2FEF-7D0A-4349-B5AD-821911E5710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738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73388-8540-45B9-9FEB-8CF273EF95CC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DC2FEF-7D0A-4349-B5AD-821911E5710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796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4573388-8540-45B9-9FEB-8CF273EF95CC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2DC2FEF-7D0A-4349-B5AD-821911E5710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66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35084" y="1496291"/>
            <a:ext cx="3588328" cy="12216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Tetris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8183" y="2823697"/>
            <a:ext cx="10122131" cy="285957"/>
          </a:xfrm>
        </p:spPr>
        <p:txBody>
          <a:bodyPr>
            <a:noAutofit/>
          </a:bodyPr>
          <a:lstStyle/>
          <a:p>
            <a:pPr algn="ctr"/>
            <a:r>
              <a:rPr lang="ru-RU" sz="2000" dirty="0" err="1" smtClean="0">
                <a:solidFill>
                  <a:srgbClr val="0070C0"/>
                </a:solidFill>
              </a:rPr>
              <a:t>головоломк</a:t>
            </a:r>
            <a:r>
              <a:rPr lang="en-US" sz="2000" dirty="0" smtClean="0">
                <a:solidFill>
                  <a:srgbClr val="0070C0"/>
                </a:solidFill>
              </a:rPr>
              <a:t>a</a:t>
            </a:r>
            <a:r>
              <a:rPr lang="ru-RU" sz="2000" dirty="0" smtClean="0">
                <a:solidFill>
                  <a:srgbClr val="0070C0"/>
                </a:solidFill>
              </a:rPr>
              <a:t>, построенная </a:t>
            </a:r>
            <a:r>
              <a:rPr lang="ru-RU" sz="2000" dirty="0">
                <a:solidFill>
                  <a:srgbClr val="0070C0"/>
                </a:solidFill>
              </a:rPr>
              <a:t>на использовании геометрических </a:t>
            </a:r>
            <a:r>
              <a:rPr lang="ru-RU" sz="2000" dirty="0" smtClean="0">
                <a:solidFill>
                  <a:srgbClr val="0070C0"/>
                </a:solidFill>
              </a:rPr>
              <a:t>фигур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4752109"/>
            <a:ext cx="4637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err="1" smtClean="0"/>
              <a:t>Нгуен</a:t>
            </a:r>
            <a:r>
              <a:rPr lang="ru-RU" dirty="0" smtClean="0"/>
              <a:t> За </a:t>
            </a:r>
            <a:r>
              <a:rPr lang="ru-RU" dirty="0" err="1" smtClean="0"/>
              <a:t>Чонг</a:t>
            </a:r>
            <a:endParaRPr lang="ru-RU" dirty="0" smtClean="0"/>
          </a:p>
          <a:p>
            <a:pPr algn="r"/>
            <a:r>
              <a:rPr lang="en-US" dirty="0" smtClean="0"/>
              <a:t>IT-</a:t>
            </a:r>
            <a:r>
              <a:rPr lang="ru-RU" dirty="0" smtClean="0"/>
              <a:t>лицей КФУ</a:t>
            </a:r>
          </a:p>
          <a:p>
            <a:pPr algn="r"/>
            <a:r>
              <a:rPr lang="en-US" dirty="0" smtClean="0"/>
              <a:t>https://github.com/boyfromasia/mini-project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6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type="title"/>
          </p:nvPr>
        </p:nvSpPr>
        <p:spPr>
          <a:xfrm>
            <a:off x="930708" y="900546"/>
            <a:ext cx="10058400" cy="502140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Тетрис — культовая игра, созданная в СССР и, фактически, вошедшая в зал Вечной Славы </a:t>
            </a:r>
            <a:r>
              <a:rPr lang="ru-RU" dirty="0" err="1"/>
              <a:t>геймдева</a:t>
            </a:r>
            <a:r>
              <a:rPr lang="ru-RU" dirty="0"/>
              <a:t>, если представить, что такой существует. Простота идеи и сложность </a:t>
            </a:r>
            <a:r>
              <a:rPr lang="ru-RU" dirty="0" err="1"/>
              <a:t>геймплея</a:t>
            </a:r>
            <a:r>
              <a:rPr lang="ru-RU" dirty="0"/>
              <a:t> на высоких скоростях покорили умы целого поколения, представители которого часы на пролет проводили в попытках поставить максимальный рекорд по очкам. </a:t>
            </a:r>
          </a:p>
        </p:txBody>
      </p:sp>
    </p:spTree>
    <p:extLst>
      <p:ext uri="{BB962C8B-B14F-4D97-AF65-F5344CB8AC3E}">
        <p14:creationId xmlns:p14="http://schemas.microsoft.com/office/powerpoint/2010/main" val="32172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 входе в игру вас встречает инструкция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36" y="1159487"/>
            <a:ext cx="4613564" cy="5096028"/>
          </a:xfrm>
        </p:spPr>
      </p:pic>
      <p:sp>
        <p:nvSpPr>
          <p:cNvPr id="5" name="TextBox 4"/>
          <p:cNvSpPr txBox="1"/>
          <p:nvPr/>
        </p:nvSpPr>
        <p:spPr>
          <a:xfrm>
            <a:off x="1011382" y="1995055"/>
            <a:ext cx="6206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Кнопка </a:t>
            </a:r>
            <a:r>
              <a:rPr lang="en-US" sz="2400" dirty="0" smtClean="0"/>
              <a:t>“W” </a:t>
            </a:r>
            <a:r>
              <a:rPr lang="ru-RU" sz="2400" dirty="0" smtClean="0"/>
              <a:t>или </a:t>
            </a:r>
            <a:r>
              <a:rPr lang="en-US" sz="2400" dirty="0" smtClean="0"/>
              <a:t>“</a:t>
            </a:r>
            <a:r>
              <a:rPr lang="ru-RU" sz="2400" dirty="0" smtClean="0"/>
              <a:t>вверх</a:t>
            </a:r>
            <a:r>
              <a:rPr lang="en-US" sz="2400" dirty="0" smtClean="0"/>
              <a:t>”</a:t>
            </a:r>
            <a:r>
              <a:rPr lang="ru-RU" sz="2400" dirty="0" smtClean="0"/>
              <a:t> – поворот фигуры</a:t>
            </a:r>
          </a:p>
          <a:p>
            <a:endParaRPr lang="ru-RU" sz="2400" dirty="0"/>
          </a:p>
          <a:p>
            <a:r>
              <a:rPr lang="ru-RU" sz="2400" dirty="0" smtClean="0"/>
              <a:t>Кнопка </a:t>
            </a:r>
            <a:r>
              <a:rPr lang="en-US" sz="2400" dirty="0" smtClean="0"/>
              <a:t>“A” </a:t>
            </a:r>
            <a:r>
              <a:rPr lang="ru-RU" sz="2400" dirty="0" smtClean="0"/>
              <a:t>или </a:t>
            </a:r>
            <a:r>
              <a:rPr lang="en-US" sz="2400" dirty="0" smtClean="0"/>
              <a:t>”</a:t>
            </a:r>
            <a:r>
              <a:rPr lang="ru-RU" sz="2400" dirty="0" smtClean="0"/>
              <a:t>влево</a:t>
            </a:r>
            <a:r>
              <a:rPr lang="en-US" sz="2400" dirty="0" smtClean="0"/>
              <a:t>”</a:t>
            </a:r>
            <a:r>
              <a:rPr lang="ru-RU" sz="2400" dirty="0" smtClean="0"/>
              <a:t> – движение налево</a:t>
            </a:r>
          </a:p>
          <a:p>
            <a:endParaRPr lang="ru-RU" sz="2400" dirty="0"/>
          </a:p>
          <a:p>
            <a:r>
              <a:rPr lang="ru-RU" sz="2400" dirty="0" smtClean="0"/>
              <a:t>Кнопка </a:t>
            </a:r>
            <a:r>
              <a:rPr lang="en-US" sz="2400" dirty="0" smtClean="0"/>
              <a:t>“D” </a:t>
            </a:r>
            <a:r>
              <a:rPr lang="ru-RU" sz="2400" dirty="0" smtClean="0"/>
              <a:t>или </a:t>
            </a:r>
            <a:r>
              <a:rPr lang="en-US" sz="2400" dirty="0" smtClean="0"/>
              <a:t>”</a:t>
            </a:r>
            <a:r>
              <a:rPr lang="ru-RU" sz="2400" dirty="0" smtClean="0"/>
              <a:t>вправо</a:t>
            </a:r>
            <a:r>
              <a:rPr lang="en-US" sz="2400" dirty="0" smtClean="0"/>
              <a:t>”</a:t>
            </a:r>
            <a:r>
              <a:rPr lang="ru-RU" sz="2400" dirty="0" smtClean="0"/>
              <a:t> – движение вправо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11382" y="6157702"/>
            <a:ext cx="791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Чтобы продолжить игру нужно нажать на любую клавишу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86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314" y="188685"/>
            <a:ext cx="11219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 smtClean="0"/>
              <a:t>После запуска игры вы можете услышать на заднем фоне музыку</a:t>
            </a:r>
            <a:endParaRPr lang="ru-RU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103086" y="1219200"/>
            <a:ext cx="1066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 игре уже есть шесть различных вариаций темы из классического тетриса</a:t>
            </a:r>
            <a:endParaRPr lang="en-US" sz="2400" dirty="0"/>
          </a:p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Музыка выбирается случайным образом после запуска игры</a:t>
            </a:r>
          </a:p>
          <a:p>
            <a:pPr algn="ctr"/>
            <a:endParaRPr lang="ru-RU" dirty="0"/>
          </a:p>
          <a:p>
            <a:pPr algn="ctr"/>
            <a:endParaRPr lang="en-US" dirty="0" smtClean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60" y="2400300"/>
            <a:ext cx="42862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25" y="452891"/>
            <a:ext cx="5908675" cy="6016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085" y="452891"/>
            <a:ext cx="455748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После нажатия на любую клавишу на экране инструкций начнется игра.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Справа – доска, где падают фигуры</a:t>
            </a:r>
          </a:p>
          <a:p>
            <a:pPr algn="ctr"/>
            <a:endParaRPr lang="ru-RU" sz="2000" dirty="0"/>
          </a:p>
          <a:p>
            <a:pPr algn="ctr"/>
            <a:r>
              <a:rPr lang="ru-RU" sz="2000" dirty="0" smtClean="0"/>
              <a:t>Слева – доска, </a:t>
            </a:r>
            <a:r>
              <a:rPr lang="ru-RU" sz="2000" dirty="0" err="1" smtClean="0"/>
              <a:t>гду</a:t>
            </a:r>
            <a:r>
              <a:rPr lang="ru-RU" sz="2000" dirty="0" smtClean="0"/>
              <a:t> показывается информация о игре</a:t>
            </a:r>
          </a:p>
          <a:p>
            <a:pPr algn="ctr"/>
            <a:endParaRPr lang="ru-RU" sz="2000" dirty="0"/>
          </a:p>
          <a:p>
            <a:pPr algn="ctr"/>
            <a:r>
              <a:rPr lang="ru-RU" sz="2000" dirty="0" smtClean="0"/>
              <a:t>На левой доске вы можете увидеть следующую фигуру, свой рекорд, набранные очки на данный момент и сколько линий вы уничтожили</a:t>
            </a:r>
          </a:p>
          <a:p>
            <a:pPr algn="ctr"/>
            <a:endParaRPr lang="ru-RU" sz="2000" dirty="0"/>
          </a:p>
          <a:p>
            <a:pPr algn="ctr"/>
            <a:r>
              <a:rPr lang="ru-RU" sz="2000" dirty="0" smtClean="0"/>
              <a:t>Баллы рассчитываются так</a:t>
            </a:r>
            <a:r>
              <a:rPr lang="en-US" sz="2000" dirty="0" smtClean="0"/>
              <a:t>: </a:t>
            </a:r>
            <a:r>
              <a:rPr lang="ru-RU" sz="2000" dirty="0"/>
              <a:t>ч</a:t>
            </a:r>
            <a:r>
              <a:rPr lang="ru-RU" sz="2000" dirty="0" smtClean="0"/>
              <a:t>ем ниже линия, которую вы разрушили, тем больше очков вам дают. Максимум 20 баллов.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0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29" y="366609"/>
            <a:ext cx="5863771" cy="6088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2400" y="1517978"/>
            <a:ext cx="38753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После проигрыша вас встречает окно </a:t>
            </a:r>
            <a:r>
              <a:rPr lang="en-US" sz="2400" dirty="0" smtClean="0"/>
              <a:t>“Game over”</a:t>
            </a:r>
          </a:p>
          <a:p>
            <a:pPr algn="ctr"/>
            <a:endParaRPr lang="en-US" sz="2400" dirty="0"/>
          </a:p>
          <a:p>
            <a:pPr algn="ctr"/>
            <a:r>
              <a:rPr lang="ru-RU" sz="2400" dirty="0" smtClean="0"/>
              <a:t>Снизу указан мой </a:t>
            </a:r>
            <a:r>
              <a:rPr lang="en-US" sz="2400" dirty="0" smtClean="0"/>
              <a:t>MAIL</a:t>
            </a:r>
            <a:r>
              <a:rPr lang="ru-RU" sz="2400" dirty="0" smtClean="0"/>
              <a:t> и мой </a:t>
            </a:r>
            <a:r>
              <a:rPr lang="en-US" sz="2400" dirty="0" smtClean="0"/>
              <a:t>VK</a:t>
            </a:r>
            <a:endParaRPr lang="ru-RU" sz="2400" dirty="0" smtClean="0"/>
          </a:p>
          <a:p>
            <a:pPr algn="ctr"/>
            <a:endParaRPr lang="ru-RU" sz="2400" dirty="0"/>
          </a:p>
          <a:p>
            <a:pPr algn="ctr"/>
            <a:r>
              <a:rPr lang="ru-RU" sz="2400" dirty="0" smtClean="0"/>
              <a:t>Через 5 секунд после появления экрана окно закроется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85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Древо классов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119914" y="742950"/>
            <a:ext cx="2104571" cy="10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033485" y="1773464"/>
            <a:ext cx="2104571" cy="10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228113" y="1773464"/>
            <a:ext cx="2104571" cy="10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914570" y="3071131"/>
            <a:ext cx="2104571" cy="10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596083" y="3033447"/>
            <a:ext cx="2104571" cy="10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04327" y="1024235"/>
            <a:ext cx="113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Game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490684" y="2057888"/>
            <a:ext cx="119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Board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87772" y="2104054"/>
            <a:ext cx="193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GameInformation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172199" y="3355555"/>
            <a:ext cx="164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NextShape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18595" y="3329281"/>
            <a:ext cx="105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Score</a:t>
            </a:r>
            <a:endParaRPr lang="ru-RU" sz="2400" dirty="0"/>
          </a:p>
        </p:txBody>
      </p:sp>
      <p:cxnSp>
        <p:nvCxnSpPr>
          <p:cNvPr id="20" name="Прямая со стрелкой 19"/>
          <p:cNvCxnSpPr>
            <a:stCxn id="4" idx="2"/>
            <a:endCxn id="6" idx="0"/>
          </p:cNvCxnSpPr>
          <p:nvPr/>
        </p:nvCxnSpPr>
        <p:spPr>
          <a:xfrm flipH="1">
            <a:off x="4085771" y="1258207"/>
            <a:ext cx="1034143" cy="51525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4" idx="6"/>
            <a:endCxn id="7" idx="0"/>
          </p:cNvCxnSpPr>
          <p:nvPr/>
        </p:nvCxnSpPr>
        <p:spPr>
          <a:xfrm>
            <a:off x="7224485" y="1258207"/>
            <a:ext cx="1055914" cy="51525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2"/>
            <a:endCxn id="8" idx="0"/>
          </p:cNvCxnSpPr>
          <p:nvPr/>
        </p:nvCxnSpPr>
        <p:spPr>
          <a:xfrm flipH="1">
            <a:off x="6966856" y="2288721"/>
            <a:ext cx="261257" cy="7824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7" idx="6"/>
            <a:endCxn id="9" idx="0"/>
          </p:cNvCxnSpPr>
          <p:nvPr/>
        </p:nvCxnSpPr>
        <p:spPr>
          <a:xfrm>
            <a:off x="9332684" y="2288721"/>
            <a:ext cx="315685" cy="74472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1197" y="4101644"/>
            <a:ext cx="6190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Game – </a:t>
            </a:r>
            <a:r>
              <a:rPr lang="ru-RU" sz="2400" dirty="0" smtClean="0"/>
              <a:t>инструкция</a:t>
            </a:r>
            <a:r>
              <a:rPr lang="en-US" sz="2400" dirty="0" smtClean="0"/>
              <a:t>, </a:t>
            </a:r>
            <a:r>
              <a:rPr lang="ru-RU" sz="2400" dirty="0" smtClean="0"/>
              <a:t>начало игры, проигрыш</a:t>
            </a:r>
          </a:p>
          <a:p>
            <a:endParaRPr lang="ru-RU" sz="2400" dirty="0"/>
          </a:p>
          <a:p>
            <a:r>
              <a:rPr lang="en-US" sz="2400" dirty="0" smtClean="0"/>
              <a:t>Board – </a:t>
            </a:r>
            <a:r>
              <a:rPr lang="ru-RU" sz="2400" dirty="0" smtClean="0"/>
              <a:t>доска с игрой</a:t>
            </a:r>
          </a:p>
          <a:p>
            <a:endParaRPr lang="ru-RU" sz="2400" dirty="0"/>
          </a:p>
          <a:p>
            <a:r>
              <a:rPr lang="en-US" sz="2400" dirty="0" err="1" smtClean="0"/>
              <a:t>GameInformation</a:t>
            </a:r>
            <a:r>
              <a:rPr lang="en-US" sz="2400" dirty="0" smtClean="0"/>
              <a:t> – </a:t>
            </a:r>
            <a:r>
              <a:rPr lang="ru-RU" sz="2400" dirty="0" smtClean="0"/>
              <a:t>доска информации о игре</a:t>
            </a:r>
          </a:p>
          <a:p>
            <a:endParaRPr lang="ru-RU" sz="2400" dirty="0"/>
          </a:p>
          <a:p>
            <a:r>
              <a:rPr lang="en-US" sz="2400" dirty="0" err="1" smtClean="0"/>
              <a:t>NextShape</a:t>
            </a:r>
            <a:r>
              <a:rPr lang="en-US" sz="2400" dirty="0" smtClean="0"/>
              <a:t> – </a:t>
            </a:r>
            <a:r>
              <a:rPr lang="ru-RU" sz="2400" dirty="0" smtClean="0"/>
              <a:t>окно следующей фигуры</a:t>
            </a:r>
          </a:p>
          <a:p>
            <a:endParaRPr lang="ru-RU" sz="2400" dirty="0"/>
          </a:p>
          <a:p>
            <a:r>
              <a:rPr lang="en-US" sz="2400" dirty="0" smtClean="0"/>
              <a:t>Score – </a:t>
            </a:r>
            <a:r>
              <a:rPr lang="ru-RU" sz="2400" dirty="0" smtClean="0"/>
              <a:t>нынешний балл, рекорд, уничтоженные линии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398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095171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Конец!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Урожай</Template>
  <TotalTime>184</TotalTime>
  <Words>234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Copperplate Gothic Bold</vt:lpstr>
      <vt:lpstr>Franklin Gothic Book</vt:lpstr>
      <vt:lpstr>Crop</vt:lpstr>
      <vt:lpstr>Tetris</vt:lpstr>
      <vt:lpstr>Тетрис — культовая игра, созданная в СССР и, фактически, вошедшая в зал Вечной Славы геймдева, если представить, что такой существует. Простота идеи и сложность геймплея на высоких скоростях покорили умы целого поколения, представители которого часы на пролет проводили в попытках поставить максимальный рекорд по очкам. </vt:lpstr>
      <vt:lpstr>При входе в игру вас встречает инструкция</vt:lpstr>
      <vt:lpstr>Презентация PowerPoint</vt:lpstr>
      <vt:lpstr>Презентация PowerPoint</vt:lpstr>
      <vt:lpstr>Презентация PowerPoint</vt:lpstr>
      <vt:lpstr>Древо классов</vt:lpstr>
      <vt:lpstr>Конец!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User</dc:creator>
  <cp:lastModifiedBy>User</cp:lastModifiedBy>
  <cp:revision>10</cp:revision>
  <dcterms:created xsi:type="dcterms:W3CDTF">2019-02-12T20:04:15Z</dcterms:created>
  <dcterms:modified xsi:type="dcterms:W3CDTF">2019-02-13T11:54:50Z</dcterms:modified>
</cp:coreProperties>
</file>