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75" r:id="rId5"/>
    <p:sldId id="260" r:id="rId6"/>
    <p:sldId id="261" r:id="rId7"/>
    <p:sldId id="273" r:id="rId8"/>
    <p:sldId id="263" r:id="rId9"/>
    <p:sldId id="264" r:id="rId10"/>
    <p:sldId id="274" r:id="rId11"/>
    <p:sldId id="272" r:id="rId12"/>
  </p:sldIdLst>
  <p:sldSz cx="19010313" cy="10693400"/>
  <p:notesSz cx="7556500" cy="10693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4">
          <p15:clr>
            <a:srgbClr val="A4A3A4"/>
          </p15:clr>
        </p15:guide>
        <p15:guide id="2" pos="11124">
          <p15:clr>
            <a:srgbClr val="A4A3A4"/>
          </p15:clr>
        </p15:guide>
        <p15:guide id="3" orient="horz" pos="6344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28B6E0-7D45-4446-9B48-4E8D57B6653B}">
  <a:tblStyle styleId="{DE28B6E0-7D45-4446-9B48-4E8D57B6653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 snapToGrid="0">
      <p:cViewPr varScale="1">
        <p:scale>
          <a:sx n="44" d="100"/>
          <a:sy n="44" d="100"/>
        </p:scale>
        <p:origin x="720" y="30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7990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63955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6597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3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5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2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65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881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10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763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355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75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112725" y="-1959143"/>
            <a:ext cx="6784864" cy="1639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1122724" y="3050857"/>
            <a:ext cx="9062162" cy="40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805712" y="-929427"/>
            <a:ext cx="9062162" cy="1205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lvl="1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2pPr>
            <a:lvl3pPr lvl="2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/>
            </a:lvl3pPr>
            <a:lvl4pPr lvl="3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4pPr>
            <a:lvl5pPr lvl="4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5pPr>
            <a:lvl6pPr lvl="5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6pPr>
            <a:lvl7pPr lvl="6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7pPr>
            <a:lvl8pPr lvl="7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8pPr>
            <a:lvl9pPr lvl="8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118"/>
              <a:buNone/>
              <a:defRPr sz="311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807"/>
              <a:buNone/>
              <a:defRPr sz="2807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9623971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1309436" y="3906061"/>
            <a:ext cx="8042253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9623971" y="2621369"/>
            <a:ext cx="8081859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9623971" y="3906061"/>
            <a:ext cx="8081859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45401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Char char="•"/>
              <a:defRPr sz="4989"/>
            </a:lvl1pPr>
            <a:lvl2pPr marL="914400" lvl="1" indent="-505841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Char char="•"/>
              <a:defRPr sz="4366"/>
            </a:lvl2pPr>
            <a:lvl3pPr marL="1371600" lvl="2" indent="-466217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Char char="•"/>
              <a:defRPr sz="3741"/>
            </a:lvl3pPr>
            <a:lvl4pPr marL="1828800" lvl="3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4pPr>
            <a:lvl5pPr marL="2286000" lvl="4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5pPr>
            <a:lvl6pPr marL="2743200" lvl="5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6pPr>
            <a:lvl7pPr marL="3200400" lvl="6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7pPr>
            <a:lvl8pPr marL="3657600" lvl="7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8pPr>
            <a:lvl9pPr marL="4114800" lvl="8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None/>
              <a:defRPr sz="43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6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05841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Char char="•"/>
              <a:defRPr sz="43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621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2659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3063240" y="2944572"/>
            <a:ext cx="12367259" cy="1663205"/>
            <a:chOff x="845149" y="9072310"/>
            <a:chExt cx="3470437" cy="736787"/>
          </a:xfrm>
        </p:grpSpPr>
        <p:sp>
          <p:nvSpPr>
            <p:cNvPr id="90" name="Google Shape;90;p13"/>
            <p:cNvSpPr/>
            <p:nvPr/>
          </p:nvSpPr>
          <p:spPr>
            <a:xfrm>
              <a:off x="845149" y="9369677"/>
              <a:ext cx="3470437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AUTOMATED MESS MANAGEMENT SYSTEM</a:t>
              </a:r>
              <a:endParaRPr sz="4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984606" y="9072310"/>
              <a:ext cx="984606" cy="265426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latin typeface="Calibri"/>
                  <a:ea typeface="Calibri"/>
                  <a:cs typeface="Calibri"/>
                  <a:sym typeface="Calibri"/>
                </a:rPr>
                <a:t>       A project on</a:t>
              </a:r>
              <a:endParaRPr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3"/>
          <p:cNvSpPr txBox="1"/>
          <p:nvPr/>
        </p:nvSpPr>
        <p:spPr>
          <a:xfrm>
            <a:off x="956931" y="19643"/>
            <a:ext cx="1690576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600" b="1" dirty="0" err="1">
                <a:solidFill>
                  <a:schemeClr val="tx1"/>
                </a:solidFill>
              </a:rPr>
              <a:t>Hajee</a:t>
            </a:r>
            <a:r>
              <a:rPr lang="en-US" sz="3600" b="1" dirty="0">
                <a:solidFill>
                  <a:schemeClr val="tx1"/>
                </a:solidFill>
              </a:rPr>
              <a:t> Mohammad </a:t>
            </a:r>
            <a:r>
              <a:rPr lang="en-US" sz="3600" b="1" dirty="0" err="1">
                <a:solidFill>
                  <a:schemeClr val="tx1"/>
                </a:solidFill>
              </a:rPr>
              <a:t>Danesh</a:t>
            </a:r>
            <a:r>
              <a:rPr lang="en-US" sz="3600" b="1" dirty="0">
                <a:solidFill>
                  <a:schemeClr val="tx1"/>
                </a:solidFill>
              </a:rPr>
              <a:t> Science &amp; Technology University, Dinajpur-5200</a:t>
            </a:r>
            <a:endParaRPr sz="3600" b="1" dirty="0">
              <a:solidFill>
                <a:schemeClr val="tx1"/>
              </a:solidFill>
            </a:endParaRPr>
          </a:p>
        </p:txBody>
      </p:sp>
      <p:grpSp>
        <p:nvGrpSpPr>
          <p:cNvPr id="94" name="Google Shape;94;p13"/>
          <p:cNvGrpSpPr/>
          <p:nvPr/>
        </p:nvGrpSpPr>
        <p:grpSpPr>
          <a:xfrm>
            <a:off x="1446028" y="4827899"/>
            <a:ext cx="5427513" cy="667638"/>
            <a:chOff x="1078599" y="8598282"/>
            <a:chExt cx="3560958" cy="354319"/>
          </a:xfrm>
        </p:grpSpPr>
        <p:sp>
          <p:nvSpPr>
            <p:cNvPr id="95" name="Google Shape;95;p13"/>
            <p:cNvSpPr/>
            <p:nvPr/>
          </p:nvSpPr>
          <p:spPr>
            <a:xfrm>
              <a:off x="1078599" y="8598282"/>
              <a:ext cx="3321810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Presented by</a:t>
              </a: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924814" y="8598282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3"/>
          <p:cNvSpPr txBox="1"/>
          <p:nvPr/>
        </p:nvSpPr>
        <p:spPr>
          <a:xfrm>
            <a:off x="1739676" y="5715659"/>
            <a:ext cx="5338943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Calibri"/>
                <a:sym typeface="Calibri"/>
              </a:rPr>
              <a:t>Liton</a:t>
            </a:r>
            <a:r>
              <a:rPr lang="en-US" sz="2800" dirty="0">
                <a:solidFill>
                  <a:schemeClr val="dk1"/>
                </a:solidFill>
                <a:latin typeface="Calibri"/>
                <a:sym typeface="Calibri"/>
              </a:rPr>
              <a:t> Roy                (id: 1702120)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Calibri"/>
                <a:sym typeface="Calibri"/>
              </a:rPr>
              <a:t>Motaleb</a:t>
            </a:r>
            <a:r>
              <a:rPr lang="en-US" sz="2800" dirty="0">
                <a:solidFill>
                  <a:schemeClr val="dk1"/>
                </a:solidFill>
                <a:latin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sym typeface="Calibri"/>
              </a:rPr>
              <a:t>Hossen</a:t>
            </a:r>
            <a:r>
              <a:rPr lang="en-US" sz="2800" dirty="0">
                <a:solidFill>
                  <a:schemeClr val="dk1"/>
                </a:solidFill>
                <a:latin typeface="Calibri"/>
                <a:sym typeface="Calibri"/>
              </a:rPr>
              <a:t>   (id: 1702129)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Calibri"/>
                <a:sym typeface="Calibri"/>
              </a:rPr>
              <a:t>Boyiddhanath</a:t>
            </a:r>
            <a:r>
              <a:rPr lang="en-US" sz="2800" dirty="0">
                <a:solidFill>
                  <a:schemeClr val="dk1"/>
                </a:solidFill>
                <a:latin typeface="Calibri"/>
                <a:sym typeface="Calibri"/>
              </a:rPr>
              <a:t> Roy (id: 1702137)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13"/>
          <p:cNvGrpSpPr/>
          <p:nvPr/>
        </p:nvGrpSpPr>
        <p:grpSpPr>
          <a:xfrm>
            <a:off x="39867" y="9622083"/>
            <a:ext cx="19010314" cy="1112119"/>
            <a:chOff x="-2" y="9568581"/>
            <a:chExt cx="19010314" cy="1112119"/>
          </a:xfrm>
        </p:grpSpPr>
        <p:grpSp>
          <p:nvGrpSpPr>
            <p:cNvPr id="104" name="Google Shape;104;p13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-324645" y="2222500"/>
                <a:ext cx="1680141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0842799" y="2222500"/>
                <a:ext cx="109424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" name="Google Shape;107;p13"/>
            <p:cNvSpPr/>
            <p:nvPr/>
          </p:nvSpPr>
          <p:spPr>
            <a:xfrm>
              <a:off x="14347528" y="9568581"/>
              <a:ext cx="3942556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3"/>
          <p:cNvSpPr txBox="1"/>
          <p:nvPr/>
        </p:nvSpPr>
        <p:spPr>
          <a:xfrm>
            <a:off x="14387397" y="9911198"/>
            <a:ext cx="38538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 November - 2022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716836" y="9757406"/>
            <a:ext cx="1246417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Dept. of Electronics &amp; Communication Engineering, HSTU</a:t>
            </a:r>
            <a:endParaRPr dirty="0"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</a:t>
            </a:fld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746" y="619656"/>
            <a:ext cx="2322666" cy="21904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02AB8A-CE79-5BD4-C0E1-3A93A096F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1663" y="5120640"/>
            <a:ext cx="6352622" cy="40233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10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39" name="Google Shape;239;p21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40" name="Google Shape;240;p21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41" name="Google Shape;241;p21"/>
              <p:cNvSpPr/>
              <p:nvPr/>
            </p:nvSpPr>
            <p:spPr>
              <a:xfrm>
                <a:off x="-324645" y="2222500"/>
                <a:ext cx="17115673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" name="Google Shape;243;p21"/>
            <p:cNvSpPr/>
            <p:nvPr/>
          </p:nvSpPr>
          <p:spPr>
            <a:xfrm>
              <a:off x="14589607" y="9568581"/>
              <a:ext cx="3297549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21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Automated Mess Management System</a:t>
            </a:r>
            <a:endParaRPr dirty="0"/>
          </a:p>
        </p:txBody>
      </p:sp>
      <p:sp>
        <p:nvSpPr>
          <p:cNvPr id="245" name="Google Shape;245;p21"/>
          <p:cNvSpPr txBox="1"/>
          <p:nvPr/>
        </p:nvSpPr>
        <p:spPr>
          <a:xfrm>
            <a:off x="14615886" y="9928984"/>
            <a:ext cx="327127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29 November - 2022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17913436" y="9911198"/>
            <a:ext cx="777362" cy="54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21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48" name="Google Shape;248;p21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Conclusion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268;p22"/>
          <p:cNvSpPr txBox="1"/>
          <p:nvPr/>
        </p:nvSpPr>
        <p:spPr>
          <a:xfrm>
            <a:off x="0" y="1805709"/>
            <a:ext cx="16834674" cy="8375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Mess Management System is a user-friendly computer-based system for managing mess facilities. It has been designed to automate, manage and look after the overall processing of records of students residing in a large mess.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from last few years numbers of colleges/universities are increasing and so a mess where living a large number of students require an automated system which can reduce human effort and make administration easy and in more technological way.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would recommend that people should try using other methods to solve this problem so that there can be alternative ways in which the problem can be solved without much stress.</a:t>
            </a:r>
          </a:p>
          <a:p>
            <a:pPr marL="571500" marR="0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>
              <a:buClr>
                <a:schemeClr val="dk1"/>
              </a:buClr>
              <a:buSzPts val="3600"/>
              <a:buFont typeface="Noto Sans Symbols"/>
              <a:buChar char="✔"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12352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80" name="Google Shape;380;p29" descr="Text, let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53"/>
            <a:ext cx="19182556" cy="1070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2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18" name="Google Shape;118;p1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-324645" y="2222500"/>
                <a:ext cx="17084899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" name="Google Shape;121;p14"/>
            <p:cNvSpPr/>
            <p:nvPr/>
          </p:nvSpPr>
          <p:spPr>
            <a:xfrm>
              <a:off x="14589607" y="9568581"/>
              <a:ext cx="3297549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4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Automated Mess Management System </a:t>
            </a:r>
            <a:endParaRPr dirty="0"/>
          </a:p>
        </p:txBody>
      </p:sp>
      <p:sp>
        <p:nvSpPr>
          <p:cNvPr id="123" name="Google Shape;123;p14"/>
          <p:cNvSpPr txBox="1"/>
          <p:nvPr/>
        </p:nvSpPr>
        <p:spPr>
          <a:xfrm>
            <a:off x="14589607" y="9928984"/>
            <a:ext cx="31397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 November - 2022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14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26" name="Google Shape;126;p14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4"/>
          <p:cNvSpPr txBox="1"/>
          <p:nvPr/>
        </p:nvSpPr>
        <p:spPr>
          <a:xfrm>
            <a:off x="1463040" y="2354580"/>
            <a:ext cx="10861516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sym typeface="Calibri"/>
              </a:rPr>
              <a:t>Project Overview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sym typeface="Calibri"/>
              </a:rPr>
              <a:t>Scope of the Project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sym typeface="Calibri"/>
              </a:rPr>
              <a:t>Current System &amp; its Limitations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sym typeface="Calibri"/>
              </a:rPr>
              <a:t>Proposed System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sym typeface="Calibri"/>
              </a:rPr>
              <a:t>Use Case Diagram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sym typeface="Calibri"/>
              </a:rPr>
              <a:t>Results &amp; Social Impact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sym typeface="Calibri"/>
              </a:rPr>
              <a:t>Future Scope 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sym typeface="Calibri"/>
              </a:rPr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3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52" name="Google Shape;152;p16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-324645" y="2222500"/>
                <a:ext cx="16891741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Google Shape;155;p16"/>
            <p:cNvSpPr/>
            <p:nvPr/>
          </p:nvSpPr>
          <p:spPr>
            <a:xfrm>
              <a:off x="14424661" y="9568581"/>
              <a:ext cx="3462496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6"/>
          <p:cNvSpPr txBox="1"/>
          <p:nvPr/>
        </p:nvSpPr>
        <p:spPr>
          <a:xfrm>
            <a:off x="665956" y="9771598"/>
            <a:ext cx="11277602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Automated Mess Management System</a:t>
            </a:r>
            <a:endParaRPr lang="en-US" sz="3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57" name="Google Shape;157;p16"/>
          <p:cNvSpPr txBox="1"/>
          <p:nvPr/>
        </p:nvSpPr>
        <p:spPr>
          <a:xfrm>
            <a:off x="14424660" y="9928983"/>
            <a:ext cx="330468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29 November - 2022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16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60" name="Google Shape;160;p16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Project overview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6"/>
          <p:cNvSpPr txBox="1"/>
          <p:nvPr/>
        </p:nvSpPr>
        <p:spPr>
          <a:xfrm>
            <a:off x="-26280" y="2070100"/>
            <a:ext cx="17913436" cy="64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Entire mess management and billing calculations are done manually till date. It is very time consuming &amp; increases the chances of performing calculation mistakes. Hence there need a software which make the entire mess management into an automated system.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This system save the records of the mess’s members about their attendance and other things.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This system automatize the mess functionality and provide both the user and the manager a smart platform to interact with each other.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lang="en-US" sz="36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D04F-971E-DFDA-49F1-10A19B3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777239"/>
            <a:ext cx="12092939" cy="822961"/>
          </a:xfrm>
          <a:solidFill>
            <a:srgbClr val="0070C0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Scope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97962-7D62-7FD6-95CA-A3F80883A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80260"/>
            <a:ext cx="16779239" cy="6926580"/>
          </a:xfrm>
        </p:spPr>
        <p:txBody>
          <a:bodyPr/>
          <a:lstStyle/>
          <a:p>
            <a:pPr marL="294259" marR="0" indent="-5715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focused on the development of an automated mess management   system.</a:t>
            </a:r>
          </a:p>
          <a:p>
            <a:pPr marL="294259" marR="0" indent="-5715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time consuming</a:t>
            </a:r>
          </a:p>
          <a:p>
            <a:pPr marL="294259" marR="0" indent="-5715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will get notifications when any update will be occurred in system</a:t>
            </a:r>
          </a:p>
          <a:p>
            <a:pPr marL="294259" marR="0" indent="-5715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will generate meal rate automatically.</a:t>
            </a:r>
          </a:p>
          <a:p>
            <a:pPr marL="294259" marR="0" indent="-5715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Errorless calculations and easy to perform monthly transactions</a:t>
            </a:r>
          </a:p>
          <a:p>
            <a:pPr marL="294259" marR="0" indent="-5715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whole transactions of month which has created automatically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A9ED2-FA08-E3AD-DAFF-05A39B83DE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CF3A7-C4D7-7694-8BEA-CA2C1104B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411" y="751839"/>
            <a:ext cx="951058" cy="920576"/>
          </a:xfrm>
          <a:prstGeom prst="rect">
            <a:avLst/>
          </a:prstGeom>
        </p:spPr>
      </p:pic>
      <p:grpSp>
        <p:nvGrpSpPr>
          <p:cNvPr id="6" name="Google Shape;151;p16">
            <a:extLst>
              <a:ext uri="{FF2B5EF4-FFF2-40B4-BE49-F238E27FC236}">
                <a16:creationId xmlns:a16="http://schemas.microsoft.com/office/drawing/2014/main" id="{C195BCC5-3B55-C157-55B4-1C3EC8B4829C}"/>
              </a:ext>
            </a:extLst>
          </p:cNvPr>
          <p:cNvGrpSpPr/>
          <p:nvPr/>
        </p:nvGrpSpPr>
        <p:grpSpPr>
          <a:xfrm>
            <a:off x="0" y="9395460"/>
            <a:ext cx="19010313" cy="1297940"/>
            <a:chOff x="0" y="9568580"/>
            <a:chExt cx="19010313" cy="1124820"/>
          </a:xfrm>
        </p:grpSpPr>
        <p:grpSp>
          <p:nvGrpSpPr>
            <p:cNvPr id="7" name="Google Shape;152;p16">
              <a:extLst>
                <a:ext uri="{FF2B5EF4-FFF2-40B4-BE49-F238E27FC236}">
                  <a16:creationId xmlns:a16="http://schemas.microsoft.com/office/drawing/2014/main" id="{075D380B-489B-D446-E941-5EABA663D9DA}"/>
                </a:ext>
              </a:extLst>
            </p:cNvPr>
            <p:cNvGrpSpPr/>
            <p:nvPr/>
          </p:nvGrpSpPr>
          <p:grpSpPr>
            <a:xfrm>
              <a:off x="0" y="9568580"/>
              <a:ext cx="19010313" cy="1112120"/>
              <a:chOff x="-324643" y="2222499"/>
              <a:chExt cx="22261685" cy="1302328"/>
            </a:xfrm>
          </p:grpSpPr>
          <p:sp>
            <p:nvSpPr>
              <p:cNvPr id="9" name="Google Shape;153;p16">
                <a:extLst>
                  <a:ext uri="{FF2B5EF4-FFF2-40B4-BE49-F238E27FC236}">
                    <a16:creationId xmlns:a16="http://schemas.microsoft.com/office/drawing/2014/main" id="{BE1BDB52-89C2-084A-FCB0-CBFA93B7D09C}"/>
                  </a:ext>
                </a:extLst>
              </p:cNvPr>
              <p:cNvSpPr/>
              <p:nvPr/>
            </p:nvSpPr>
            <p:spPr>
              <a:xfrm>
                <a:off x="-324643" y="2237372"/>
                <a:ext cx="16891739" cy="1287455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Automated Mess Management System</a:t>
                </a:r>
                <a:endParaRPr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sp>
            <p:nvSpPr>
              <p:cNvPr id="10" name="Google Shape;154;p16">
                <a:extLst>
                  <a:ext uri="{FF2B5EF4-FFF2-40B4-BE49-F238E27FC236}">
                    <a16:creationId xmlns:a16="http://schemas.microsoft.com/office/drawing/2014/main" id="{24CC84A1-0BDC-9CFF-37D9-6193A2AB60B3}"/>
                  </a:ext>
                </a:extLst>
              </p:cNvPr>
              <p:cNvSpPr/>
              <p:nvPr/>
            </p:nvSpPr>
            <p:spPr>
              <a:xfrm>
                <a:off x="20621790" y="2222499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2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32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Google Shape;155;p16">
              <a:extLst>
                <a:ext uri="{FF2B5EF4-FFF2-40B4-BE49-F238E27FC236}">
                  <a16:creationId xmlns:a16="http://schemas.microsoft.com/office/drawing/2014/main" id="{8861E1F1-F892-0592-B317-661D19568D3F}"/>
                </a:ext>
              </a:extLst>
            </p:cNvPr>
            <p:cNvSpPr/>
            <p:nvPr/>
          </p:nvSpPr>
          <p:spPr>
            <a:xfrm>
              <a:off x="14424661" y="9581281"/>
              <a:ext cx="3462496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29 November- 2022</a:t>
              </a:r>
              <a:endParaRPr sz="2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07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5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7"/>
            <p:cNvSpPr/>
            <p:nvPr/>
          </p:nvSpPr>
          <p:spPr>
            <a:xfrm>
              <a:off x="14589607" y="9568581"/>
              <a:ext cx="3297549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7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Automated Mess Management System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14589607" y="9928983"/>
            <a:ext cx="31397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 November - 2022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78" name="Google Shape;178;p1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Current System </a:t>
              </a: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&amp; it’s Limitation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7"/>
          <p:cNvSpPr txBox="1"/>
          <p:nvPr/>
        </p:nvSpPr>
        <p:spPr>
          <a:xfrm>
            <a:off x="0" y="2070100"/>
            <a:ext cx="17533620" cy="674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The existing system to facilitates mess functionalities for the students is the normal pen and paper method.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The current mess management system involves hand-written records that are stored into various papers.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This requires a lot of time &amp; increases the chances of performing calculation mistakes.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It is very difficult to maintain or update all the records and retrieving a certain data is almost impossible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6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87" name="Google Shape;187;p18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88" name="Google Shape;188;p18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191;p18"/>
            <p:cNvSpPr/>
            <p:nvPr/>
          </p:nvSpPr>
          <p:spPr>
            <a:xfrm>
              <a:off x="14589607" y="9568581"/>
              <a:ext cx="3297549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8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Automated Mess Management System</a:t>
            </a:r>
            <a:endParaRPr dirty="0"/>
          </a:p>
        </p:txBody>
      </p:sp>
      <p:sp>
        <p:nvSpPr>
          <p:cNvPr id="193" name="Google Shape;193;p18"/>
          <p:cNvSpPr txBox="1"/>
          <p:nvPr/>
        </p:nvSpPr>
        <p:spPr>
          <a:xfrm>
            <a:off x="14589607" y="9928984"/>
            <a:ext cx="329754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 November - 2022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18"/>
          <p:cNvGrpSpPr/>
          <p:nvPr/>
        </p:nvGrpSpPr>
        <p:grpSpPr>
          <a:xfrm>
            <a:off x="-6907" y="12700"/>
            <a:ext cx="15071695" cy="827992"/>
            <a:chOff x="-16184" y="8640158"/>
            <a:chExt cx="4045716" cy="439420"/>
          </a:xfrm>
        </p:grpSpPr>
        <p:sp>
          <p:nvSpPr>
            <p:cNvPr id="196" name="Google Shape;196;p1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sym typeface="Calibri"/>
                </a:rPr>
                <a:t>4. Proposed System</a:t>
              </a:r>
              <a:endParaRPr dirty="0"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8"/>
          <p:cNvSpPr txBox="1"/>
          <p:nvPr/>
        </p:nvSpPr>
        <p:spPr>
          <a:xfrm>
            <a:off x="104377" y="1703190"/>
            <a:ext cx="18344357" cy="84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dk1"/>
                </a:solidFill>
                <a:latin typeface="Calibri"/>
                <a:sym typeface="Calibri"/>
              </a:rPr>
              <a:t>Consisting of most of the students, one of the most massive task of the mess management is to take care of the dining needs of its students.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endParaRPr lang="en-US" sz="3600" dirty="0">
              <a:solidFill>
                <a:schemeClr val="dk1"/>
              </a:solidFill>
              <a:latin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dk1"/>
                </a:solidFill>
                <a:latin typeface="Calibri"/>
                <a:sym typeface="Calibri"/>
              </a:rPr>
              <a:t>To replace the existing system which is much more time consuming, we are developing a web-based application which is user-friendly and its functionality is very good compared to the existing one.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>
              <a:solidFill>
                <a:schemeClr val="dk1"/>
              </a:solidFill>
              <a:latin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dk1"/>
                </a:solidFill>
                <a:latin typeface="Calibri"/>
                <a:sym typeface="Calibri"/>
              </a:rPr>
              <a:t>This project is used to provide user friendly daily attendance system that is easy to manage, maintain and query.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>
              <a:solidFill>
                <a:schemeClr val="dk1"/>
              </a:solidFill>
              <a:latin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dk1"/>
                </a:solidFill>
                <a:latin typeface="Calibri"/>
                <a:sym typeface="Calibri"/>
              </a:rPr>
              <a:t>It also helps to retrieve the previous transactions details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>
              <a:solidFill>
                <a:schemeClr val="dk1"/>
              </a:solidFill>
              <a:latin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dk1"/>
                </a:solidFill>
                <a:latin typeface="Calibri"/>
                <a:sym typeface="Calibri"/>
              </a:rPr>
              <a:t>Our proposal is to develop a paperless system that provide the management a way to facilitate smoother functioning of the mess management system.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endParaRPr lang="en-US" sz="3600" dirty="0">
              <a:solidFill>
                <a:schemeClr val="dk1"/>
              </a:solidFill>
              <a:latin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7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39" name="Google Shape;239;p21"/>
          <p:cNvGrpSpPr/>
          <p:nvPr/>
        </p:nvGrpSpPr>
        <p:grpSpPr>
          <a:xfrm>
            <a:off x="14589607" y="9771598"/>
            <a:ext cx="4420705" cy="909102"/>
            <a:chOff x="14589607" y="9568581"/>
            <a:chExt cx="4420705" cy="1112119"/>
          </a:xfrm>
        </p:grpSpPr>
        <p:sp>
          <p:nvSpPr>
            <p:cNvPr id="242" name="Google Shape;242;p21"/>
            <p:cNvSpPr/>
            <p:nvPr/>
          </p:nvSpPr>
          <p:spPr>
            <a:xfrm>
              <a:off x="17887156" y="9568581"/>
              <a:ext cx="1123156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14589607" y="9568581"/>
              <a:ext cx="3297549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21"/>
          <p:cNvSpPr txBox="1"/>
          <p:nvPr/>
        </p:nvSpPr>
        <p:spPr>
          <a:xfrm>
            <a:off x="14589607" y="9928984"/>
            <a:ext cx="31397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29 November - 2022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21"/>
          <p:cNvGrpSpPr/>
          <p:nvPr/>
        </p:nvGrpSpPr>
        <p:grpSpPr>
          <a:xfrm>
            <a:off x="-3" y="15"/>
            <a:ext cx="12746278" cy="571485"/>
            <a:chOff x="-8512" y="8235759"/>
            <a:chExt cx="4038043" cy="439420"/>
          </a:xfrm>
        </p:grpSpPr>
        <p:sp>
          <p:nvSpPr>
            <p:cNvPr id="248" name="Google Shape;248;p21"/>
            <p:cNvSpPr/>
            <p:nvPr/>
          </p:nvSpPr>
          <p:spPr>
            <a:xfrm>
              <a:off x="-8512" y="8235759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+mj-lt"/>
                  <a:cs typeface="Calibri"/>
                  <a:sym typeface="Calibri"/>
                </a:rPr>
                <a:t>5. Use Case Diagram</a:t>
              </a:r>
              <a:endParaRPr sz="3600" dirty="0">
                <a:latin typeface="+mj-lt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800172" y="8235759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EFAB373-C333-35C7-060E-B8F8E6F47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157" y="571500"/>
            <a:ext cx="12684283" cy="1012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3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8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21" name="Google Shape;221;p20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22" name="Google Shape;222;p20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23" name="Google Shape;223;p20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20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5" name="Google Shape;225;p20"/>
            <p:cNvSpPr/>
            <p:nvPr/>
          </p:nvSpPr>
          <p:spPr>
            <a:xfrm>
              <a:off x="14589607" y="9568581"/>
              <a:ext cx="3297549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0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Automated Mess Management System</a:t>
            </a:r>
            <a:endParaRPr dirty="0"/>
          </a:p>
        </p:txBody>
      </p:sp>
      <p:sp>
        <p:nvSpPr>
          <p:cNvPr id="227" name="Google Shape;227;p20"/>
          <p:cNvSpPr txBox="1"/>
          <p:nvPr/>
        </p:nvSpPr>
        <p:spPr>
          <a:xfrm>
            <a:off x="14470380" y="9928984"/>
            <a:ext cx="325896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 November – 2022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20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30" name="Google Shape;230;p20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sym typeface="Calibri"/>
                </a:rPr>
                <a:t>6. Result &amp; Social Impact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50;p21"/>
          <p:cNvSpPr txBox="1"/>
          <p:nvPr/>
        </p:nvSpPr>
        <p:spPr>
          <a:xfrm>
            <a:off x="-26281" y="2056219"/>
            <a:ext cx="17729635" cy="618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After completing the whole process, we get our expected output. The built system fully response according to the input test cases.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It will have a positive impact on the mess proceedings making it more organized.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It decreases the complexity of mess management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carries out the automatic calculations of all the transactions by clicking a button.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9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39" name="Google Shape;239;p21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40" name="Google Shape;240;p21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41" name="Google Shape;241;p21"/>
              <p:cNvSpPr/>
              <p:nvPr/>
            </p:nvSpPr>
            <p:spPr>
              <a:xfrm>
                <a:off x="-324645" y="2222500"/>
                <a:ext cx="17115673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" name="Google Shape;243;p21"/>
            <p:cNvSpPr/>
            <p:nvPr/>
          </p:nvSpPr>
          <p:spPr>
            <a:xfrm>
              <a:off x="14589607" y="9568581"/>
              <a:ext cx="3297549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21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Automated Mess Management System</a:t>
            </a:r>
            <a:endParaRPr dirty="0"/>
          </a:p>
        </p:txBody>
      </p:sp>
      <p:sp>
        <p:nvSpPr>
          <p:cNvPr id="245" name="Google Shape;245;p21"/>
          <p:cNvSpPr txBox="1"/>
          <p:nvPr/>
        </p:nvSpPr>
        <p:spPr>
          <a:xfrm>
            <a:off x="14615886" y="9928984"/>
            <a:ext cx="32975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29 November - 2022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21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48" name="Google Shape;248;p21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7. Future Scope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268;p22"/>
          <p:cNvSpPr txBox="1"/>
          <p:nvPr/>
        </p:nvSpPr>
        <p:spPr>
          <a:xfrm>
            <a:off x="0" y="1756800"/>
            <a:ext cx="16939260" cy="475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working with this project, We have learnt many things and meet with some great person. This project will give us some opportunity to work with this type of similar project.</a:t>
            </a:r>
          </a:p>
          <a:p>
            <a:pPr marL="800100" marR="0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subsystem which send SMS to the user automatically to publish a notification.</a:t>
            </a:r>
          </a:p>
          <a:p>
            <a:pPr marL="800100" marR="0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online payment system.</a:t>
            </a:r>
          </a:p>
          <a:p>
            <a:pPr marL="800100" marR="0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online voting system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functionalities for other mess activities.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760</Words>
  <Application>Microsoft Office PowerPoint</Application>
  <PresentationFormat>Custom</PresentationFormat>
  <Paragraphs>117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Noto Sans Symbols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2. Scope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AvoidError</cp:lastModifiedBy>
  <cp:revision>70</cp:revision>
  <dcterms:modified xsi:type="dcterms:W3CDTF">2022-11-26T16:08:04Z</dcterms:modified>
</cp:coreProperties>
</file>