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8E3-4608-499E-8B5F-AE02E0AE2245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7C9A-1CE3-4259-A956-EEABB404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2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8E3-4608-499E-8B5F-AE02E0AE2245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7C9A-1CE3-4259-A956-EEABB404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5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8E3-4608-499E-8B5F-AE02E0AE2245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7C9A-1CE3-4259-A956-EEABB404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3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8E3-4608-499E-8B5F-AE02E0AE2245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7C9A-1CE3-4259-A956-EEABB404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4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8E3-4608-499E-8B5F-AE02E0AE2245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7C9A-1CE3-4259-A956-EEABB404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5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8E3-4608-499E-8B5F-AE02E0AE2245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7C9A-1CE3-4259-A956-EEABB404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3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8E3-4608-499E-8B5F-AE02E0AE2245}" type="datetimeFigureOut">
              <a:rPr lang="en-US" smtClean="0"/>
              <a:t>5/17/21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7C9A-1CE3-4259-A956-EEABB404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9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8E3-4608-499E-8B5F-AE02E0AE2245}" type="datetimeFigureOut">
              <a:rPr lang="en-US" smtClean="0"/>
              <a:t>5/17/21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7C9A-1CE3-4259-A956-EEABB404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8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8E3-4608-499E-8B5F-AE02E0AE2245}" type="datetimeFigureOut">
              <a:rPr lang="en-US" smtClean="0"/>
              <a:t>5/17/21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7C9A-1CE3-4259-A956-EEABB404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7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8E3-4608-499E-8B5F-AE02E0AE2245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7C9A-1CE3-4259-A956-EEABB404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8E3-4608-499E-8B5F-AE02E0AE2245}" type="datetimeFigureOut">
              <a:rPr lang="en-US" smtClean="0"/>
              <a:t>5/17/21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E7C9A-1CE3-4259-A956-EEABB404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1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B48E3-4608-499E-8B5F-AE02E0AE2245}" type="datetimeFigureOut">
              <a:rPr lang="en-US" smtClean="0"/>
              <a:t>5/17/21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E7C9A-1CE3-4259-A956-EEABB4046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3648808" y="5547946"/>
                <a:ext cx="4062046" cy="9759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808" y="5547946"/>
                <a:ext cx="4062046" cy="97594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782766" y="4465656"/>
                <a:ext cx="5794130" cy="5451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bold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/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766" y="4465656"/>
                <a:ext cx="5794130" cy="5451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80292" y="852854"/>
            <a:ext cx="4308231" cy="2963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25054" y="923192"/>
            <a:ext cx="4404946" cy="29630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/>
              <p:cNvSpPr/>
              <p:nvPr/>
            </p:nvSpPr>
            <p:spPr>
              <a:xfrm>
                <a:off x="1327638" y="1002323"/>
                <a:ext cx="2497016" cy="5187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638" y="1002323"/>
                <a:ext cx="2497016" cy="51874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394505" y="1002323"/>
                <a:ext cx="1063870" cy="3736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505" y="1002323"/>
                <a:ext cx="1063870" cy="37367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/>
              <p:cNvSpPr/>
              <p:nvPr/>
            </p:nvSpPr>
            <p:spPr>
              <a:xfrm>
                <a:off x="1136155" y="1792462"/>
                <a:ext cx="2879981" cy="9859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∼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𝐵𝑒𝑟𝑛𝑜𝑢𝑙𝑙𝑖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b="0" dirty="0"/>
                  <a:t>)</a:t>
                </a:r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155" y="1792462"/>
                <a:ext cx="2879981" cy="98590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/>
              <p:cNvSpPr/>
              <p:nvPr/>
            </p:nvSpPr>
            <p:spPr>
              <a:xfrm>
                <a:off x="659421" y="3049762"/>
                <a:ext cx="4149971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∼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21" y="3049762"/>
                <a:ext cx="4149971" cy="685800"/>
              </a:xfrm>
              <a:prstGeom prst="ellipse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455202" y="3172854"/>
                <a:ext cx="1030181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202" y="3172854"/>
                <a:ext cx="1030181" cy="43961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/>
              <p:cNvSpPr/>
              <p:nvPr/>
            </p:nvSpPr>
            <p:spPr>
              <a:xfrm>
                <a:off x="7860601" y="1078394"/>
                <a:ext cx="2848151" cy="5187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601" y="1078394"/>
                <a:ext cx="2848151" cy="51874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/>
              <p:cNvSpPr/>
              <p:nvPr/>
            </p:nvSpPr>
            <p:spPr>
              <a:xfrm>
                <a:off x="7913076" y="1972343"/>
                <a:ext cx="2743200" cy="7825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∼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𝐵𝑒𝑟𝑛𝑜𝑢𝑙𝑙𝑖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b="0" dirty="0"/>
                  <a:t>)</a:t>
                </a:r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076" y="1972343"/>
                <a:ext cx="2743200" cy="78251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/>
              <p:cNvSpPr/>
              <p:nvPr/>
            </p:nvSpPr>
            <p:spPr>
              <a:xfrm>
                <a:off x="7025054" y="3130062"/>
                <a:ext cx="4308231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</m:sSub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∼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054" y="3130062"/>
                <a:ext cx="4308231" cy="685800"/>
              </a:xfrm>
              <a:prstGeom prst="ellipse">
                <a:avLst/>
              </a:prstGeom>
              <a:blipFill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769733-DA15-3D45-9846-A19813AE8219}"/>
              </a:ext>
            </a:extLst>
          </p:cNvPr>
          <p:cNvCxnSpPr>
            <a:stCxn id="10" idx="1"/>
            <a:endCxn id="9" idx="6"/>
          </p:cNvCxnSpPr>
          <p:nvPr/>
        </p:nvCxnSpPr>
        <p:spPr>
          <a:xfrm flipH="1">
            <a:off x="3824654" y="1189159"/>
            <a:ext cx="1569851" cy="72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F82034-60DB-F14A-8CB8-56729467D29A}"/>
              </a:ext>
            </a:extLst>
          </p:cNvPr>
          <p:cNvCxnSpPr>
            <a:stCxn id="10" idx="3"/>
            <a:endCxn id="14" idx="2"/>
          </p:cNvCxnSpPr>
          <p:nvPr/>
        </p:nvCxnSpPr>
        <p:spPr>
          <a:xfrm>
            <a:off x="6458375" y="1189159"/>
            <a:ext cx="1402226" cy="14860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11603C-B563-1A42-A79F-A34836EDEF07}"/>
              </a:ext>
            </a:extLst>
          </p:cNvPr>
          <p:cNvCxnSpPr>
            <a:stCxn id="13" idx="1"/>
          </p:cNvCxnSpPr>
          <p:nvPr/>
        </p:nvCxnSpPr>
        <p:spPr>
          <a:xfrm flipH="1">
            <a:off x="4809392" y="3392662"/>
            <a:ext cx="645810" cy="3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2F0445-9C36-AE46-AF66-47EB77E497BC}"/>
              </a:ext>
            </a:extLst>
          </p:cNvPr>
          <p:cNvCxnSpPr>
            <a:stCxn id="13" idx="3"/>
            <a:endCxn id="16" idx="2"/>
          </p:cNvCxnSpPr>
          <p:nvPr/>
        </p:nvCxnSpPr>
        <p:spPr>
          <a:xfrm>
            <a:off x="6485383" y="3392662"/>
            <a:ext cx="539671" cy="80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23F9F2-0B47-204F-A254-980008538DE0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2576146" y="1521069"/>
            <a:ext cx="0" cy="27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3DC2B8-F753-224B-B3F8-4409CBD59C35}"/>
              </a:ext>
            </a:extLst>
          </p:cNvPr>
          <p:cNvCxnSpPr>
            <a:stCxn id="11" idx="4"/>
          </p:cNvCxnSpPr>
          <p:nvPr/>
        </p:nvCxnSpPr>
        <p:spPr>
          <a:xfrm flipH="1">
            <a:off x="2569580" y="2778369"/>
            <a:ext cx="6566" cy="27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2D2AE3-DB7A-EC4A-BDC7-A5237A112828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9284676" y="1597140"/>
            <a:ext cx="1" cy="375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817099-BB27-F542-980B-A0DDECB52A9C}"/>
              </a:ext>
            </a:extLst>
          </p:cNvPr>
          <p:cNvCxnSpPr>
            <a:stCxn id="15" idx="4"/>
          </p:cNvCxnSpPr>
          <p:nvPr/>
        </p:nvCxnSpPr>
        <p:spPr>
          <a:xfrm>
            <a:off x="9284676" y="2754858"/>
            <a:ext cx="32944" cy="37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C9E7C4-A3AA-984E-819C-FF2130140A7B}"/>
              </a:ext>
            </a:extLst>
          </p:cNvPr>
          <p:cNvCxnSpPr>
            <a:stCxn id="12" idx="4"/>
            <a:endCxn id="6" idx="0"/>
          </p:cNvCxnSpPr>
          <p:nvPr/>
        </p:nvCxnSpPr>
        <p:spPr>
          <a:xfrm>
            <a:off x="2734407" y="3735562"/>
            <a:ext cx="2945424" cy="73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1251E1-E6D3-1A43-8268-40F00F1A8D1B}"/>
              </a:ext>
            </a:extLst>
          </p:cNvPr>
          <p:cNvCxnSpPr>
            <a:stCxn id="16" idx="4"/>
            <a:endCxn id="6" idx="0"/>
          </p:cNvCxnSpPr>
          <p:nvPr/>
        </p:nvCxnSpPr>
        <p:spPr>
          <a:xfrm flipH="1">
            <a:off x="5679831" y="3815862"/>
            <a:ext cx="3499339" cy="64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E1CDE2-2A50-3147-BEFA-5D862C79F085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5679831" y="5010779"/>
            <a:ext cx="0" cy="53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11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78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Alabama at Birmingham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Boyi</dc:creator>
  <cp:lastModifiedBy>Guo, Boyi</cp:lastModifiedBy>
  <cp:revision>4</cp:revision>
  <dcterms:created xsi:type="dcterms:W3CDTF">2021-05-10T16:58:41Z</dcterms:created>
  <dcterms:modified xsi:type="dcterms:W3CDTF">2021-05-18T02:04:25Z</dcterms:modified>
</cp:coreProperties>
</file>