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8E3-4608-499E-8B5F-AE02E0AE224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7C9A-1CE3-4259-A956-EEABB404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2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8E3-4608-499E-8B5F-AE02E0AE224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7C9A-1CE3-4259-A956-EEABB404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5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8E3-4608-499E-8B5F-AE02E0AE224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7C9A-1CE3-4259-A956-EEABB404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3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8E3-4608-499E-8B5F-AE02E0AE224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7C9A-1CE3-4259-A956-EEABB404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4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8E3-4608-499E-8B5F-AE02E0AE224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7C9A-1CE3-4259-A956-EEABB404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5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8E3-4608-499E-8B5F-AE02E0AE224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7C9A-1CE3-4259-A956-EEABB404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3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8E3-4608-499E-8B5F-AE02E0AE224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7C9A-1CE3-4259-A956-EEABB404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9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8E3-4608-499E-8B5F-AE02E0AE224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7C9A-1CE3-4259-A956-EEABB404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8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8E3-4608-499E-8B5F-AE02E0AE224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7C9A-1CE3-4259-A956-EEABB404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7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8E3-4608-499E-8B5F-AE02E0AE224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7C9A-1CE3-4259-A956-EEABB404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8E3-4608-499E-8B5F-AE02E0AE224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7C9A-1CE3-4259-A956-EEABB404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1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B48E3-4608-499E-8B5F-AE02E0AE224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E7C9A-1CE3-4259-A956-EEABB404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/>
              <p:cNvSpPr/>
              <p:nvPr/>
            </p:nvSpPr>
            <p:spPr>
              <a:xfrm>
                <a:off x="3648808" y="5547946"/>
                <a:ext cx="4062046" cy="9759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𝑓𝑎𝑚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808" y="5547946"/>
                <a:ext cx="4062046" cy="97594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782766" y="4308231"/>
                <a:ext cx="5794130" cy="5451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bold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/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766" y="4308231"/>
                <a:ext cx="5794130" cy="5451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80292" y="852854"/>
            <a:ext cx="4026877" cy="3077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25054" y="923192"/>
            <a:ext cx="4404946" cy="2963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2593730" y="1116624"/>
                <a:ext cx="2497016" cy="5187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730" y="1116624"/>
                <a:ext cx="2497016" cy="51874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730262" y="382466"/>
                <a:ext cx="1758461" cy="3736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262" y="382466"/>
                <a:ext cx="1758461" cy="373672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/>
              <p:cNvSpPr/>
              <p:nvPr/>
            </p:nvSpPr>
            <p:spPr>
              <a:xfrm>
                <a:off x="1310054" y="1943100"/>
                <a:ext cx="2743200" cy="782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𝐵𝑒𝑟𝑛𝑜𝑢𝑙𝑙𝑖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b="0" dirty="0" smtClean="0"/>
                  <a:t>)</a:t>
                </a:r>
              </a:p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054" y="1943100"/>
                <a:ext cx="2743200" cy="782515"/>
              </a:xfrm>
              <a:prstGeom prst="ellipse">
                <a:avLst/>
              </a:prstGeom>
              <a:blipFill>
                <a:blip r:embed="rId6"/>
                <a:stretch>
                  <a:fillRect t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/>
              <p:cNvSpPr/>
              <p:nvPr/>
            </p:nvSpPr>
            <p:spPr>
              <a:xfrm>
                <a:off x="422031" y="3200400"/>
                <a:ext cx="4308231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31" y="3200400"/>
                <a:ext cx="4308231" cy="685800"/>
              </a:xfrm>
              <a:prstGeom prst="ellipse">
                <a:avLst/>
              </a:prstGeom>
              <a:blipFill>
                <a:blip r:embed="rId7"/>
                <a:stretch>
                  <a:fillRect b="-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5147896" y="2655277"/>
                <a:ext cx="1063869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896" y="2655277"/>
                <a:ext cx="1063869" cy="439615"/>
              </a:xfrm>
              <a:prstGeom prst="rect">
                <a:avLst/>
              </a:prstGeom>
              <a:blipFill>
                <a:blip r:embed="rId8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/>
              <p:cNvSpPr/>
              <p:nvPr/>
            </p:nvSpPr>
            <p:spPr>
              <a:xfrm>
                <a:off x="9196753" y="1046286"/>
                <a:ext cx="2497016" cy="5187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753" y="1046286"/>
                <a:ext cx="2497016" cy="518746"/>
              </a:xfrm>
              <a:prstGeom prst="ellipse">
                <a:avLst/>
              </a:prstGeom>
              <a:blipFill>
                <a:blip r:embed="rId9"/>
                <a:stretch>
                  <a:fillRect b="-26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/>
              <p:cNvSpPr/>
              <p:nvPr/>
            </p:nvSpPr>
            <p:spPr>
              <a:xfrm>
                <a:off x="7913077" y="1872762"/>
                <a:ext cx="2743200" cy="782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𝐵𝑒𝑟𝑛𝑜𝑢𝑙𝑙𝑖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b="0" dirty="0" smtClean="0"/>
                  <a:t>)</a:t>
                </a:r>
              </a:p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077" y="1872762"/>
                <a:ext cx="2743200" cy="78251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/>
              <p:cNvSpPr/>
              <p:nvPr/>
            </p:nvSpPr>
            <p:spPr>
              <a:xfrm>
                <a:off x="7025054" y="3130062"/>
                <a:ext cx="4308231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</m:sSub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054" y="3130062"/>
                <a:ext cx="4308231" cy="685800"/>
              </a:xfrm>
              <a:prstGeom prst="ellipse">
                <a:avLst/>
              </a:prstGeom>
              <a:blipFill>
                <a:blip r:embed="rId11"/>
                <a:stretch>
                  <a:fillRect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111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Alabama at Birmingham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Boyi</dc:creator>
  <cp:lastModifiedBy>Guo, Boyi</cp:lastModifiedBy>
  <cp:revision>3</cp:revision>
  <dcterms:created xsi:type="dcterms:W3CDTF">2021-05-10T16:58:41Z</dcterms:created>
  <dcterms:modified xsi:type="dcterms:W3CDTF">2021-05-10T17:14:38Z</dcterms:modified>
</cp:coreProperties>
</file>