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9" d="100"/>
          <a:sy n="99" d="100"/>
        </p:scale>
        <p:origin x="3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2539-9CF7-A9A0-BDDE-FE054228F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126E6-8C30-B937-89BE-924E9D4A9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659A8-76F4-AB1D-7CD9-FCE81537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125-9B10-EF4A-9051-C94A75EE8EDD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BC83-A2DD-3CBD-40C4-3EB8F54E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8A212-D24D-D872-6F3D-4A610F45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D96D-7575-CA45-8141-53FD13E7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3697-7CA4-BA80-1CB8-93DBE8F3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C2CD2-CB7B-642E-D47E-C7E8D4E68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748B-A113-B5BD-CB9A-DD1C05FE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125-9B10-EF4A-9051-C94A75EE8EDD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EAF54-CABE-76F1-82D8-D675152F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6DB8-7FC0-B606-A18C-927DF793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D96D-7575-CA45-8141-53FD13E7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3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13FDF-DB9E-E551-01ED-86651AAAD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616B3-AAD8-F81E-AF7C-F41BB380C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FE84-8E4A-7AC8-4435-93EEFED1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125-9B10-EF4A-9051-C94A75EE8EDD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04185-435B-1C98-BF2E-BF2E4D15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C22C-252F-A6D4-5E7B-4E93F37E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D96D-7575-CA45-8141-53FD13E7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40FF-F984-94E8-68E3-1E8781D6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A63E-2A94-4DDD-076A-76A9FE8A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8CF5-BAD6-D942-E2F1-2A66B35F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125-9B10-EF4A-9051-C94A75EE8EDD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3352-E09D-C978-69D9-329E2054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283BC-B49A-07D4-DA4E-DCDB8D3F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D96D-7575-CA45-8141-53FD13E7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CFD5-F3C9-6637-A2EB-BECBA112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F77C9-6B2C-763B-C662-BB2D3BB5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0691-73C4-4DE4-2CA1-280CFBB8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125-9B10-EF4A-9051-C94A75EE8EDD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A4B5-F23D-4859-CD84-EBC24B9F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319E6-E91A-2F73-B00E-ED027C65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D96D-7575-CA45-8141-53FD13E7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6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8CD6-B83F-E273-90FA-356F580A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D5F2-FF70-8868-58AC-636EE21A7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DAF7C-8079-3697-FB94-E6BCFEE9F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1C20D-AAAB-92EB-4616-F05037FB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125-9B10-EF4A-9051-C94A75EE8EDD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60847-4FE7-A80A-7A42-C2D2FD20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225A6-AC01-E304-4C22-BE727BEC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D96D-7575-CA45-8141-53FD13E7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6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A139-D578-8B1B-A89E-5B2500DD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2FD43-42FF-C16F-5FF6-0992E0C92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2F1CC-6246-4499-F868-70036A4D3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C712E-ACE2-E17A-D7CA-40C2998FB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38DAF-E3EC-0A68-86EE-1EFA78727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2157F-8728-E902-593E-F3EDF739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125-9B10-EF4A-9051-C94A75EE8EDD}" type="datetimeFigureOut">
              <a:rPr lang="en-US" smtClean="0"/>
              <a:t>3/18/23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A95CD-D9EA-EF8D-9029-A8625154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D50B3-7F54-B1B7-65B4-721B647B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D96D-7575-CA45-8141-53FD13E7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2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2095-B07F-8F73-2414-67B5755A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A5B21-32B5-0A3F-AB4E-1201CB70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125-9B10-EF4A-9051-C94A75EE8EDD}" type="datetimeFigureOut">
              <a:rPr lang="en-US" smtClean="0"/>
              <a:t>3/18/23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0B2CD-4F7D-2E57-D175-55A3A424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7D703-B26F-FEEB-F97C-F9607CE0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D96D-7575-CA45-8141-53FD13E7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0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22FD1-8A69-C216-34A4-A00CAF01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125-9B10-EF4A-9051-C94A75EE8EDD}" type="datetimeFigureOut">
              <a:rPr lang="en-US" smtClean="0"/>
              <a:t>3/18/23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BB4FF-DD31-879F-4760-90980D64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39893-0FFB-7392-9BB6-6BA3B74A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D96D-7575-CA45-8141-53FD13E7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2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CA3B-1D90-B833-1414-90E26F2F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2E5CF-4131-5A79-1FAC-BC6507C2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ED96E-5AC6-0346-4744-E890EF654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4193A-E26F-0B9A-9E64-AF35E0CE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125-9B10-EF4A-9051-C94A75EE8EDD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44A72-4E49-835D-6099-D95864AB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59971-A011-4F54-E629-46AC0D8D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D96D-7575-CA45-8141-53FD13E7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2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6A90-CED2-6A12-0301-ABA48296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5E31E-638F-A940-80F7-18B33851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AEB45-D1D8-8687-81BC-E099DC0CA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6C968-ECBE-DCC4-B07C-97B00126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9125-9B10-EF4A-9051-C94A75EE8EDD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A0F8-9B52-D2FF-9BC8-75343B99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B167E-58AE-206E-8552-7BDD01C6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D96D-7575-CA45-8141-53FD13E7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E2AC3-A219-4CDD-C8D5-81AFE226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6ABCC-C485-1807-34CA-156BDFAB5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3961-C6DD-254E-FBA4-88EAAED83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9125-9B10-EF4A-9051-C94A75EE8EDD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D806-F5C8-C59C-B837-C6433C9F2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D9BE-8BBC-E858-D1E6-C158F0376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FD96D-7575-CA45-8141-53FD13E7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F1968B-DDD8-DE00-399A-671D93A45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8" t="6086" b="5096"/>
          <a:stretch/>
        </p:blipFill>
        <p:spPr>
          <a:xfrm>
            <a:off x="88272" y="2679891"/>
            <a:ext cx="4274044" cy="40469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5922F6-E36C-AD53-3295-BDD8D915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355" y="151802"/>
            <a:ext cx="6765809" cy="6765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DA86DE-5EEB-B1BC-0291-0BD775C6D5FE}"/>
              </a:ext>
            </a:extLst>
          </p:cNvPr>
          <p:cNvSpPr txBox="1"/>
          <p:nvPr/>
        </p:nvSpPr>
        <p:spPr>
          <a:xfrm>
            <a:off x="-31864" y="-1612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52D78-150C-A3F6-88CB-8B2B97ED4182}"/>
              </a:ext>
            </a:extLst>
          </p:cNvPr>
          <p:cNvSpPr txBox="1"/>
          <p:nvPr/>
        </p:nvSpPr>
        <p:spPr>
          <a:xfrm>
            <a:off x="2585001" y="-150542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C4E73-A3BC-A935-64C3-766E868B272B}"/>
              </a:ext>
            </a:extLst>
          </p:cNvPr>
          <p:cNvSpPr txBox="1"/>
          <p:nvPr/>
        </p:nvSpPr>
        <p:spPr>
          <a:xfrm>
            <a:off x="-41482" y="2319597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A89D3-BFC8-F622-5F87-C6094340EF46}"/>
              </a:ext>
            </a:extLst>
          </p:cNvPr>
          <p:cNvSpPr txBox="1"/>
          <p:nvPr/>
        </p:nvSpPr>
        <p:spPr>
          <a:xfrm>
            <a:off x="5487756" y="31286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819EB16F-F517-B18C-6AF5-7FB8E48680A7}"/>
              </a:ext>
            </a:extLst>
          </p:cNvPr>
          <p:cNvSpPr/>
          <p:nvPr/>
        </p:nvSpPr>
        <p:spPr>
          <a:xfrm rot="10800000">
            <a:off x="3966693" y="4346486"/>
            <a:ext cx="2448843" cy="728869"/>
          </a:xfrm>
          <a:prstGeom prst="rightArrow">
            <a:avLst>
              <a:gd name="adj1" fmla="val 47108"/>
              <a:gd name="adj2" fmla="val 50000"/>
            </a:avLst>
          </a:prstGeom>
          <a:solidFill>
            <a:schemeClr val="accent1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3A5BC4-560D-4817-21B2-7298FB7E16C6}"/>
              </a:ext>
            </a:extLst>
          </p:cNvPr>
          <p:cNvSpPr txBox="1"/>
          <p:nvPr/>
        </p:nvSpPr>
        <p:spPr>
          <a:xfrm>
            <a:off x="2914916" y="-32864"/>
            <a:ext cx="218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Spatial domain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F76A7E-B439-B4F8-5B76-4ADC6754AF80}"/>
              </a:ext>
            </a:extLst>
          </p:cNvPr>
          <p:cNvSpPr txBox="1"/>
          <p:nvPr/>
        </p:nvSpPr>
        <p:spPr>
          <a:xfrm>
            <a:off x="129400" y="-34091"/>
            <a:ext cx="213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Colocalization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8A7804-FE0E-98B6-5590-016BF1BB8CFD}"/>
              </a:ext>
            </a:extLst>
          </p:cNvPr>
          <p:cNvSpPr txBox="1"/>
          <p:nvPr/>
        </p:nvSpPr>
        <p:spPr>
          <a:xfrm>
            <a:off x="5908620" y="312478"/>
            <a:ext cx="627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Watercolor effect creates a background displaying spatial domain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4BA5B-6ECE-2C84-4703-C373757F21FE}"/>
              </a:ext>
            </a:extLst>
          </p:cNvPr>
          <p:cNvSpPr txBox="1"/>
          <p:nvPr/>
        </p:nvSpPr>
        <p:spPr>
          <a:xfrm>
            <a:off x="-100598" y="6557287"/>
            <a:ext cx="465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Multi-dimensional </a:t>
            </a:r>
            <a:r>
              <a:rPr lang="en-US" i="1" dirty="0"/>
              <a:t>in situ</a:t>
            </a:r>
            <a:r>
              <a:rPr lang="en-US" dirty="0"/>
              <a:t>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DC5D6-7605-5BFC-40AF-A2B98B66D9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57" t="7190" r="1443" b="6113"/>
          <a:stretch/>
        </p:blipFill>
        <p:spPr>
          <a:xfrm>
            <a:off x="171961" y="273648"/>
            <a:ext cx="2249765" cy="21457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9AF962-B4EF-0895-59C0-DBAD551C96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07" t="7960" r="2767" b="7211"/>
          <a:stretch/>
        </p:blipFill>
        <p:spPr>
          <a:xfrm>
            <a:off x="2883319" y="265632"/>
            <a:ext cx="2249765" cy="21222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88B5FD5-6A50-DC35-ABE0-95C68093D7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492" t="37355" b="34846"/>
          <a:stretch/>
        </p:blipFill>
        <p:spPr>
          <a:xfrm>
            <a:off x="4778707" y="2550407"/>
            <a:ext cx="992659" cy="17793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C52B487-7C1C-35A8-6D15-4BBE7B812D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8568" t="43533" r="3805" b="37548"/>
          <a:stretch/>
        </p:blipFill>
        <p:spPr>
          <a:xfrm>
            <a:off x="4323679" y="5174841"/>
            <a:ext cx="1768392" cy="1210962"/>
          </a:xfrm>
          <a:prstGeom prst="rect">
            <a:avLst/>
          </a:prstGeom>
        </p:spPr>
      </p:pic>
      <p:sp>
        <p:nvSpPr>
          <p:cNvPr id="28" name="Right Arrow 27">
            <a:extLst>
              <a:ext uri="{FF2B5EF4-FFF2-40B4-BE49-F238E27FC236}">
                <a16:creationId xmlns:a16="http://schemas.microsoft.com/office/drawing/2014/main" id="{9647364C-2C3F-4498-AFCE-29FAEB25DCA2}"/>
              </a:ext>
            </a:extLst>
          </p:cNvPr>
          <p:cNvSpPr/>
          <p:nvPr/>
        </p:nvSpPr>
        <p:spPr>
          <a:xfrm>
            <a:off x="4947489" y="1218301"/>
            <a:ext cx="1468047" cy="25642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DC51098F-2CBB-C1C6-5328-370C87A1B58A}"/>
              </a:ext>
            </a:extLst>
          </p:cNvPr>
          <p:cNvSpPr/>
          <p:nvPr/>
        </p:nvSpPr>
        <p:spPr>
          <a:xfrm rot="5400000">
            <a:off x="2235394" y="1178906"/>
            <a:ext cx="758453" cy="3039836"/>
          </a:xfrm>
          <a:prstGeom prst="rightBrace">
            <a:avLst/>
          </a:prstGeom>
          <a:noFill/>
          <a:ln w="139700" cap="sq" cmpd="sng">
            <a:solidFill>
              <a:schemeClr val="accent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92769"/>
                      <a:gd name="connsiteY0" fmla="*/ 0 h 3468186"/>
                      <a:gd name="connsiteX1" fmla="*/ 396385 w 792769"/>
                      <a:gd name="connsiteY1" fmla="*/ 66061 h 3468186"/>
                      <a:gd name="connsiteX2" fmla="*/ 396385 w 792769"/>
                      <a:gd name="connsiteY2" fmla="*/ 632091 h 3468186"/>
                      <a:gd name="connsiteX3" fmla="*/ 396385 w 792769"/>
                      <a:gd name="connsiteY3" fmla="*/ 1150061 h 3468186"/>
                      <a:gd name="connsiteX4" fmla="*/ 396385 w 792769"/>
                      <a:gd name="connsiteY4" fmla="*/ 1668032 h 3468186"/>
                      <a:gd name="connsiteX5" fmla="*/ 792770 w 792769"/>
                      <a:gd name="connsiteY5" fmla="*/ 1734093 h 3468186"/>
                      <a:gd name="connsiteX6" fmla="*/ 396385 w 792769"/>
                      <a:gd name="connsiteY6" fmla="*/ 1800154 h 3468186"/>
                      <a:gd name="connsiteX7" fmla="*/ 396385 w 792769"/>
                      <a:gd name="connsiteY7" fmla="*/ 2366184 h 3468186"/>
                      <a:gd name="connsiteX8" fmla="*/ 396385 w 792769"/>
                      <a:gd name="connsiteY8" fmla="*/ 2868135 h 3468186"/>
                      <a:gd name="connsiteX9" fmla="*/ 396385 w 792769"/>
                      <a:gd name="connsiteY9" fmla="*/ 3402125 h 3468186"/>
                      <a:gd name="connsiteX10" fmla="*/ 0 w 792769"/>
                      <a:gd name="connsiteY10" fmla="*/ 3468186 h 3468186"/>
                      <a:gd name="connsiteX11" fmla="*/ 0 w 792769"/>
                      <a:gd name="connsiteY11" fmla="*/ 2924837 h 3468186"/>
                      <a:gd name="connsiteX12" fmla="*/ 0 w 792769"/>
                      <a:gd name="connsiteY12" fmla="*/ 2346806 h 3468186"/>
                      <a:gd name="connsiteX13" fmla="*/ 0 w 792769"/>
                      <a:gd name="connsiteY13" fmla="*/ 1768775 h 3468186"/>
                      <a:gd name="connsiteX14" fmla="*/ 0 w 792769"/>
                      <a:gd name="connsiteY14" fmla="*/ 1190744 h 3468186"/>
                      <a:gd name="connsiteX15" fmla="*/ 0 w 792769"/>
                      <a:gd name="connsiteY15" fmla="*/ 578031 h 3468186"/>
                      <a:gd name="connsiteX16" fmla="*/ 0 w 792769"/>
                      <a:gd name="connsiteY16" fmla="*/ 0 h 3468186"/>
                      <a:gd name="connsiteX0" fmla="*/ 0 w 792769"/>
                      <a:gd name="connsiteY0" fmla="*/ 0 h 3468186"/>
                      <a:gd name="connsiteX1" fmla="*/ 396385 w 792769"/>
                      <a:gd name="connsiteY1" fmla="*/ 66061 h 3468186"/>
                      <a:gd name="connsiteX2" fmla="*/ 396385 w 792769"/>
                      <a:gd name="connsiteY2" fmla="*/ 568012 h 3468186"/>
                      <a:gd name="connsiteX3" fmla="*/ 396385 w 792769"/>
                      <a:gd name="connsiteY3" fmla="*/ 1118022 h 3468186"/>
                      <a:gd name="connsiteX4" fmla="*/ 396385 w 792769"/>
                      <a:gd name="connsiteY4" fmla="*/ 1668032 h 3468186"/>
                      <a:gd name="connsiteX5" fmla="*/ 792770 w 792769"/>
                      <a:gd name="connsiteY5" fmla="*/ 1734093 h 3468186"/>
                      <a:gd name="connsiteX6" fmla="*/ 396385 w 792769"/>
                      <a:gd name="connsiteY6" fmla="*/ 1800154 h 3468186"/>
                      <a:gd name="connsiteX7" fmla="*/ 396385 w 792769"/>
                      <a:gd name="connsiteY7" fmla="*/ 2286085 h 3468186"/>
                      <a:gd name="connsiteX8" fmla="*/ 396385 w 792769"/>
                      <a:gd name="connsiteY8" fmla="*/ 2836095 h 3468186"/>
                      <a:gd name="connsiteX9" fmla="*/ 396385 w 792769"/>
                      <a:gd name="connsiteY9" fmla="*/ 3402125 h 3468186"/>
                      <a:gd name="connsiteX10" fmla="*/ 0 w 792769"/>
                      <a:gd name="connsiteY10" fmla="*/ 3468186 h 34681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92769" h="3468186" stroke="0" extrusionOk="0">
                        <a:moveTo>
                          <a:pt x="0" y="0"/>
                        </a:moveTo>
                        <a:cubicBezTo>
                          <a:pt x="214457" y="-2751"/>
                          <a:pt x="390831" y="31662"/>
                          <a:pt x="396385" y="66061"/>
                        </a:cubicBezTo>
                        <a:cubicBezTo>
                          <a:pt x="432492" y="311289"/>
                          <a:pt x="330936" y="455595"/>
                          <a:pt x="396385" y="632091"/>
                        </a:cubicBezTo>
                        <a:cubicBezTo>
                          <a:pt x="461834" y="808587"/>
                          <a:pt x="392987" y="1002473"/>
                          <a:pt x="396385" y="1150061"/>
                        </a:cubicBezTo>
                        <a:cubicBezTo>
                          <a:pt x="399783" y="1297649"/>
                          <a:pt x="381495" y="1532183"/>
                          <a:pt x="396385" y="1668032"/>
                        </a:cubicBezTo>
                        <a:cubicBezTo>
                          <a:pt x="392203" y="1691046"/>
                          <a:pt x="576748" y="1723380"/>
                          <a:pt x="792770" y="1734093"/>
                        </a:cubicBezTo>
                        <a:cubicBezTo>
                          <a:pt x="572737" y="1733361"/>
                          <a:pt x="400529" y="1756926"/>
                          <a:pt x="396385" y="1800154"/>
                        </a:cubicBezTo>
                        <a:cubicBezTo>
                          <a:pt x="408210" y="1990219"/>
                          <a:pt x="395125" y="2126304"/>
                          <a:pt x="396385" y="2366184"/>
                        </a:cubicBezTo>
                        <a:cubicBezTo>
                          <a:pt x="397645" y="2606064"/>
                          <a:pt x="370989" y="2631427"/>
                          <a:pt x="396385" y="2868135"/>
                        </a:cubicBezTo>
                        <a:cubicBezTo>
                          <a:pt x="421781" y="3104843"/>
                          <a:pt x="370965" y="3207493"/>
                          <a:pt x="396385" y="3402125"/>
                        </a:cubicBezTo>
                        <a:cubicBezTo>
                          <a:pt x="431180" y="3467065"/>
                          <a:pt x="228975" y="3483159"/>
                          <a:pt x="0" y="3468186"/>
                        </a:cubicBezTo>
                        <a:cubicBezTo>
                          <a:pt x="-4426" y="3258346"/>
                          <a:pt x="15825" y="3052855"/>
                          <a:pt x="0" y="2924837"/>
                        </a:cubicBezTo>
                        <a:cubicBezTo>
                          <a:pt x="-15825" y="2796819"/>
                          <a:pt x="63536" y="2568825"/>
                          <a:pt x="0" y="2346806"/>
                        </a:cubicBezTo>
                        <a:cubicBezTo>
                          <a:pt x="-63536" y="2124787"/>
                          <a:pt x="29281" y="1984302"/>
                          <a:pt x="0" y="1768775"/>
                        </a:cubicBezTo>
                        <a:cubicBezTo>
                          <a:pt x="-29281" y="1553248"/>
                          <a:pt x="34131" y="1366930"/>
                          <a:pt x="0" y="1190744"/>
                        </a:cubicBezTo>
                        <a:cubicBezTo>
                          <a:pt x="-34131" y="1014558"/>
                          <a:pt x="5720" y="867315"/>
                          <a:pt x="0" y="578031"/>
                        </a:cubicBezTo>
                        <a:cubicBezTo>
                          <a:pt x="-5720" y="288747"/>
                          <a:pt x="51629" y="273105"/>
                          <a:pt x="0" y="0"/>
                        </a:cubicBezTo>
                        <a:close/>
                      </a:path>
                      <a:path w="792769" h="3468186" fill="none" extrusionOk="0">
                        <a:moveTo>
                          <a:pt x="0" y="0"/>
                        </a:moveTo>
                        <a:cubicBezTo>
                          <a:pt x="210928" y="4665"/>
                          <a:pt x="394744" y="32512"/>
                          <a:pt x="396385" y="66061"/>
                        </a:cubicBezTo>
                        <a:cubicBezTo>
                          <a:pt x="396601" y="235940"/>
                          <a:pt x="360511" y="439819"/>
                          <a:pt x="396385" y="568012"/>
                        </a:cubicBezTo>
                        <a:cubicBezTo>
                          <a:pt x="432259" y="696205"/>
                          <a:pt x="395200" y="995549"/>
                          <a:pt x="396385" y="1118022"/>
                        </a:cubicBezTo>
                        <a:cubicBezTo>
                          <a:pt x="397570" y="1240495"/>
                          <a:pt x="356782" y="1481246"/>
                          <a:pt x="396385" y="1668032"/>
                        </a:cubicBezTo>
                        <a:cubicBezTo>
                          <a:pt x="443507" y="1688666"/>
                          <a:pt x="572604" y="1700400"/>
                          <a:pt x="792770" y="1734093"/>
                        </a:cubicBezTo>
                        <a:cubicBezTo>
                          <a:pt x="576066" y="1734555"/>
                          <a:pt x="390977" y="1770410"/>
                          <a:pt x="396385" y="1800154"/>
                        </a:cubicBezTo>
                        <a:cubicBezTo>
                          <a:pt x="402647" y="1900863"/>
                          <a:pt x="363288" y="2125235"/>
                          <a:pt x="396385" y="2286085"/>
                        </a:cubicBezTo>
                        <a:cubicBezTo>
                          <a:pt x="429482" y="2446935"/>
                          <a:pt x="345691" y="2690607"/>
                          <a:pt x="396385" y="2836095"/>
                        </a:cubicBezTo>
                        <a:cubicBezTo>
                          <a:pt x="447079" y="2981583"/>
                          <a:pt x="337077" y="3164844"/>
                          <a:pt x="396385" y="3402125"/>
                        </a:cubicBezTo>
                        <a:cubicBezTo>
                          <a:pt x="430748" y="3460258"/>
                          <a:pt x="209893" y="3470166"/>
                          <a:pt x="0" y="3468186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24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5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Hicks</dc:creator>
  <cp:lastModifiedBy>Boyi Guo</cp:lastModifiedBy>
  <cp:revision>7</cp:revision>
  <dcterms:created xsi:type="dcterms:W3CDTF">2023-03-18T10:01:13Z</dcterms:created>
  <dcterms:modified xsi:type="dcterms:W3CDTF">2023-03-18T18:03:12Z</dcterms:modified>
</cp:coreProperties>
</file>