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</p:sldIdLst>
  <p:sldSz cx="4572000" cy="457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865"/>
  </p:normalViewPr>
  <p:slideViewPr>
    <p:cSldViewPr snapToGrid="0">
      <p:cViewPr varScale="1">
        <p:scale>
          <a:sx n="170" d="100"/>
          <a:sy n="170" d="100"/>
        </p:scale>
        <p:origin x="76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748242"/>
            <a:ext cx="3886200" cy="1591733"/>
          </a:xfrm>
        </p:spPr>
        <p:txBody>
          <a:bodyPr anchor="b"/>
          <a:lstStyle>
            <a:lvl1pPr algn="ctr"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500" y="2401359"/>
            <a:ext cx="3429000" cy="1103841"/>
          </a:xfrm>
        </p:spPr>
        <p:txBody>
          <a:bodyPr/>
          <a:lstStyle>
            <a:lvl1pPr marL="0" indent="0" algn="ctr">
              <a:buNone/>
              <a:defRPr sz="1200"/>
            </a:lvl1pPr>
            <a:lvl2pPr marL="228600" indent="0" algn="ctr">
              <a:buNone/>
              <a:defRPr sz="1000"/>
            </a:lvl2pPr>
            <a:lvl3pPr marL="457200" indent="0" algn="ctr">
              <a:buNone/>
              <a:defRPr sz="900"/>
            </a:lvl3pPr>
            <a:lvl4pPr marL="685800" indent="0" algn="ctr">
              <a:buNone/>
              <a:defRPr sz="800"/>
            </a:lvl4pPr>
            <a:lvl5pPr marL="914400" indent="0" algn="ctr">
              <a:buNone/>
              <a:defRPr sz="800"/>
            </a:lvl5pPr>
            <a:lvl6pPr marL="1143000" indent="0" algn="ctr">
              <a:buNone/>
              <a:defRPr sz="800"/>
            </a:lvl6pPr>
            <a:lvl7pPr marL="1371600" indent="0" algn="ctr">
              <a:buNone/>
              <a:defRPr sz="800"/>
            </a:lvl7pPr>
            <a:lvl8pPr marL="1600200" indent="0" algn="ctr">
              <a:buNone/>
              <a:defRPr sz="800"/>
            </a:lvl8pPr>
            <a:lvl9pPr marL="1828800" indent="0" algn="ctr">
              <a:buNone/>
              <a:defRPr sz="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1B033-54FF-6E4B-AA6C-4CC2C15E05B8}" type="datetimeFigureOut">
              <a:rPr lang="en-US" smtClean="0"/>
              <a:t>11/6/23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8F23A-13B7-F548-B5F4-B99A67674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170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1B033-54FF-6E4B-AA6C-4CC2C15E05B8}" type="datetimeFigureOut">
              <a:rPr lang="en-US" smtClean="0"/>
              <a:t>11/6/23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8F23A-13B7-F548-B5F4-B99A67674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539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271838" y="243416"/>
            <a:ext cx="985838" cy="387455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4325" y="243416"/>
            <a:ext cx="2900363" cy="387455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1B033-54FF-6E4B-AA6C-4CC2C15E05B8}" type="datetimeFigureOut">
              <a:rPr lang="en-US" smtClean="0"/>
              <a:t>11/6/23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8F23A-13B7-F548-B5F4-B99A67674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29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1B033-54FF-6E4B-AA6C-4CC2C15E05B8}" type="datetimeFigureOut">
              <a:rPr lang="en-US" smtClean="0"/>
              <a:t>11/6/23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8F23A-13B7-F548-B5F4-B99A67674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790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944" y="1139826"/>
            <a:ext cx="3943350" cy="1901825"/>
          </a:xfrm>
        </p:spPr>
        <p:txBody>
          <a:bodyPr anchor="b"/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944" y="3059643"/>
            <a:ext cx="3943350" cy="1000125"/>
          </a:xfrm>
        </p:spPr>
        <p:txBody>
          <a:bodyPr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  <a:lvl2pPr marL="22860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2pPr>
            <a:lvl3pPr marL="4572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6858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4pPr>
            <a:lvl5pPr marL="9144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5pPr>
            <a:lvl6pPr marL="11430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6pPr>
            <a:lvl7pPr marL="13716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7pPr>
            <a:lvl8pPr marL="16002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8pPr>
            <a:lvl9pPr marL="18288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1B033-54FF-6E4B-AA6C-4CC2C15E05B8}" type="datetimeFigureOut">
              <a:rPr lang="en-US" smtClean="0"/>
              <a:t>11/6/23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8F23A-13B7-F548-B5F4-B99A67674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299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4325" y="1217083"/>
            <a:ext cx="1943100" cy="29008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14575" y="1217083"/>
            <a:ext cx="1943100" cy="29008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1B033-54FF-6E4B-AA6C-4CC2C15E05B8}" type="datetimeFigureOut">
              <a:rPr lang="en-US" smtClean="0"/>
              <a:t>11/6/23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8F23A-13B7-F548-B5F4-B99A67674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159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0" y="243417"/>
            <a:ext cx="3943350" cy="88370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921" y="1120775"/>
            <a:ext cx="1934170" cy="549275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28600" indent="0">
              <a:buNone/>
              <a:defRPr sz="1000" b="1"/>
            </a:lvl2pPr>
            <a:lvl3pPr marL="457200" indent="0">
              <a:buNone/>
              <a:defRPr sz="900" b="1"/>
            </a:lvl3pPr>
            <a:lvl4pPr marL="685800" indent="0">
              <a:buNone/>
              <a:defRPr sz="800" b="1"/>
            </a:lvl4pPr>
            <a:lvl5pPr marL="914400" indent="0">
              <a:buNone/>
              <a:defRPr sz="800" b="1"/>
            </a:lvl5pPr>
            <a:lvl6pPr marL="1143000" indent="0">
              <a:buNone/>
              <a:defRPr sz="800" b="1"/>
            </a:lvl6pPr>
            <a:lvl7pPr marL="1371600" indent="0">
              <a:buNone/>
              <a:defRPr sz="800" b="1"/>
            </a:lvl7pPr>
            <a:lvl8pPr marL="1600200" indent="0">
              <a:buNone/>
              <a:defRPr sz="800" b="1"/>
            </a:lvl8pPr>
            <a:lvl9pPr marL="1828800" indent="0">
              <a:buNone/>
              <a:defRPr sz="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4921" y="1670050"/>
            <a:ext cx="1934170" cy="24563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314575" y="1120775"/>
            <a:ext cx="1943696" cy="549275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28600" indent="0">
              <a:buNone/>
              <a:defRPr sz="1000" b="1"/>
            </a:lvl2pPr>
            <a:lvl3pPr marL="457200" indent="0">
              <a:buNone/>
              <a:defRPr sz="900" b="1"/>
            </a:lvl3pPr>
            <a:lvl4pPr marL="685800" indent="0">
              <a:buNone/>
              <a:defRPr sz="800" b="1"/>
            </a:lvl4pPr>
            <a:lvl5pPr marL="914400" indent="0">
              <a:buNone/>
              <a:defRPr sz="800" b="1"/>
            </a:lvl5pPr>
            <a:lvl6pPr marL="1143000" indent="0">
              <a:buNone/>
              <a:defRPr sz="800" b="1"/>
            </a:lvl6pPr>
            <a:lvl7pPr marL="1371600" indent="0">
              <a:buNone/>
              <a:defRPr sz="800" b="1"/>
            </a:lvl7pPr>
            <a:lvl8pPr marL="1600200" indent="0">
              <a:buNone/>
              <a:defRPr sz="800" b="1"/>
            </a:lvl8pPr>
            <a:lvl9pPr marL="1828800" indent="0">
              <a:buNone/>
              <a:defRPr sz="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314575" y="1670050"/>
            <a:ext cx="1943696" cy="24563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1B033-54FF-6E4B-AA6C-4CC2C15E05B8}" type="datetimeFigureOut">
              <a:rPr lang="en-US" smtClean="0"/>
              <a:t>11/6/23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8F23A-13B7-F548-B5F4-B99A67674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155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1B033-54FF-6E4B-AA6C-4CC2C15E05B8}" type="datetimeFigureOut">
              <a:rPr lang="en-US" smtClean="0"/>
              <a:t>11/6/23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8F23A-13B7-F548-B5F4-B99A67674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671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1B033-54FF-6E4B-AA6C-4CC2C15E05B8}" type="datetimeFigureOut">
              <a:rPr lang="en-US" smtClean="0"/>
              <a:t>11/6/23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8F23A-13B7-F548-B5F4-B99A67674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126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1" y="304800"/>
            <a:ext cx="1474589" cy="1066800"/>
          </a:xfrm>
        </p:spPr>
        <p:txBody>
          <a:bodyPr anchor="b"/>
          <a:lstStyle>
            <a:lvl1pPr>
              <a:defRPr sz="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3695" y="658284"/>
            <a:ext cx="2314575" cy="3249083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4921" y="1371600"/>
            <a:ext cx="1474589" cy="2541059"/>
          </a:xfrm>
        </p:spPr>
        <p:txBody>
          <a:bodyPr/>
          <a:lstStyle>
            <a:lvl1pPr marL="0" indent="0">
              <a:buNone/>
              <a:defRPr sz="800"/>
            </a:lvl1pPr>
            <a:lvl2pPr marL="228600" indent="0">
              <a:buNone/>
              <a:defRPr sz="700"/>
            </a:lvl2pPr>
            <a:lvl3pPr marL="457200" indent="0">
              <a:buNone/>
              <a:defRPr sz="600"/>
            </a:lvl3pPr>
            <a:lvl4pPr marL="685800" indent="0">
              <a:buNone/>
              <a:defRPr sz="500"/>
            </a:lvl4pPr>
            <a:lvl5pPr marL="914400" indent="0">
              <a:buNone/>
              <a:defRPr sz="500"/>
            </a:lvl5pPr>
            <a:lvl6pPr marL="1143000" indent="0">
              <a:buNone/>
              <a:defRPr sz="500"/>
            </a:lvl6pPr>
            <a:lvl7pPr marL="1371600" indent="0">
              <a:buNone/>
              <a:defRPr sz="500"/>
            </a:lvl7pPr>
            <a:lvl8pPr marL="1600200" indent="0">
              <a:buNone/>
              <a:defRPr sz="500"/>
            </a:lvl8pPr>
            <a:lvl9pPr marL="1828800" indent="0">
              <a:buNone/>
              <a:defRPr sz="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1B033-54FF-6E4B-AA6C-4CC2C15E05B8}" type="datetimeFigureOut">
              <a:rPr lang="en-US" smtClean="0"/>
              <a:t>11/6/23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8F23A-13B7-F548-B5F4-B99A67674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471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1" y="304800"/>
            <a:ext cx="1474589" cy="1066800"/>
          </a:xfrm>
        </p:spPr>
        <p:txBody>
          <a:bodyPr anchor="b"/>
          <a:lstStyle>
            <a:lvl1pPr>
              <a:defRPr sz="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3695" y="658284"/>
            <a:ext cx="2314575" cy="3249083"/>
          </a:xfrm>
        </p:spPr>
        <p:txBody>
          <a:bodyPr anchor="t"/>
          <a:lstStyle>
            <a:lvl1pPr marL="0" indent="0">
              <a:buNone/>
              <a:defRPr sz="1600"/>
            </a:lvl1pPr>
            <a:lvl2pPr marL="228600" indent="0">
              <a:buNone/>
              <a:defRPr sz="1400"/>
            </a:lvl2pPr>
            <a:lvl3pPr marL="457200" indent="0">
              <a:buNone/>
              <a:defRPr sz="1200"/>
            </a:lvl3pPr>
            <a:lvl4pPr marL="685800" indent="0">
              <a:buNone/>
              <a:defRPr sz="1000"/>
            </a:lvl4pPr>
            <a:lvl5pPr marL="914400" indent="0">
              <a:buNone/>
              <a:defRPr sz="1000"/>
            </a:lvl5pPr>
            <a:lvl6pPr marL="1143000" indent="0">
              <a:buNone/>
              <a:defRPr sz="1000"/>
            </a:lvl6pPr>
            <a:lvl7pPr marL="1371600" indent="0">
              <a:buNone/>
              <a:defRPr sz="1000"/>
            </a:lvl7pPr>
            <a:lvl8pPr marL="1600200" indent="0">
              <a:buNone/>
              <a:defRPr sz="1000"/>
            </a:lvl8pPr>
            <a:lvl9pPr marL="1828800" indent="0">
              <a:buNone/>
              <a:defRPr sz="1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4921" y="1371600"/>
            <a:ext cx="1474589" cy="2541059"/>
          </a:xfrm>
        </p:spPr>
        <p:txBody>
          <a:bodyPr/>
          <a:lstStyle>
            <a:lvl1pPr marL="0" indent="0">
              <a:buNone/>
              <a:defRPr sz="800"/>
            </a:lvl1pPr>
            <a:lvl2pPr marL="228600" indent="0">
              <a:buNone/>
              <a:defRPr sz="700"/>
            </a:lvl2pPr>
            <a:lvl3pPr marL="457200" indent="0">
              <a:buNone/>
              <a:defRPr sz="600"/>
            </a:lvl3pPr>
            <a:lvl4pPr marL="685800" indent="0">
              <a:buNone/>
              <a:defRPr sz="500"/>
            </a:lvl4pPr>
            <a:lvl5pPr marL="914400" indent="0">
              <a:buNone/>
              <a:defRPr sz="500"/>
            </a:lvl5pPr>
            <a:lvl6pPr marL="1143000" indent="0">
              <a:buNone/>
              <a:defRPr sz="500"/>
            </a:lvl6pPr>
            <a:lvl7pPr marL="1371600" indent="0">
              <a:buNone/>
              <a:defRPr sz="500"/>
            </a:lvl7pPr>
            <a:lvl8pPr marL="1600200" indent="0">
              <a:buNone/>
              <a:defRPr sz="500"/>
            </a:lvl8pPr>
            <a:lvl9pPr marL="1828800" indent="0">
              <a:buNone/>
              <a:defRPr sz="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1B033-54FF-6E4B-AA6C-4CC2C15E05B8}" type="datetimeFigureOut">
              <a:rPr lang="en-US" smtClean="0"/>
              <a:t>11/6/23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8F23A-13B7-F548-B5F4-B99A67674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665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14325" y="243417"/>
            <a:ext cx="3943350" cy="8837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325" y="1217083"/>
            <a:ext cx="3943350" cy="29008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14325" y="4237568"/>
            <a:ext cx="10287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A1B033-54FF-6E4B-AA6C-4CC2C15E05B8}" type="datetimeFigureOut">
              <a:rPr lang="en-US" smtClean="0"/>
              <a:t>11/6/23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14475" y="4237568"/>
            <a:ext cx="154305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28975" y="4237568"/>
            <a:ext cx="10287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A8F23A-13B7-F548-B5F4-B99A67674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545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4300" indent="-114300" algn="l" defTabSz="4572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5715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8001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2573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7145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9431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430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716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6002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288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3FB262E-53E6-8F1F-24D2-5C7112A3EC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1044195" y="1608140"/>
            <a:ext cx="2606040" cy="2606040"/>
          </a:xfrm>
          <a:prstGeom prst="rect">
            <a:avLst/>
          </a:prstGeom>
          <a:scene3d>
            <a:camera prst="isometricTopUp">
              <a:rot lat="1291613" lon="18453133" rev="6125961"/>
            </a:camera>
            <a:lightRig rig="threePt" dir="t"/>
          </a:scene3d>
          <a:sp3d z="323850"/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F1BCE37-4FD0-FCEC-0270-2DA24F4465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1044195" y="808696"/>
            <a:ext cx="2606040" cy="2606040"/>
          </a:xfrm>
          <a:prstGeom prst="rect">
            <a:avLst/>
          </a:prstGeom>
          <a:scene3d>
            <a:camera prst="isometricTopUp">
              <a:rot lat="1291613" lon="18453133" rev="6125961"/>
            </a:camera>
            <a:lightRig rig="threePt" dir="t"/>
          </a:scene3d>
          <a:sp3d z="323850"/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B5E4BA5-A0C5-D167-D908-EDE2B7BDD3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V="1">
            <a:off x="1044195" y="833080"/>
            <a:ext cx="2606040" cy="2606040"/>
          </a:xfrm>
          <a:prstGeom prst="rect">
            <a:avLst/>
          </a:prstGeom>
          <a:scene3d>
            <a:camera prst="orthographicFront">
              <a:rot lat="1290000" lon="18456000" rev="6126000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27912277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24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Boyi Guo</dc:creator>
  <cp:lastModifiedBy>Boyi Guo</cp:lastModifiedBy>
  <cp:revision>1</cp:revision>
  <dcterms:created xsi:type="dcterms:W3CDTF">2023-11-06T14:24:24Z</dcterms:created>
  <dcterms:modified xsi:type="dcterms:W3CDTF">2023-11-06T14:48:32Z</dcterms:modified>
</cp:coreProperties>
</file>