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BE1092-F7C4-4CFF-A7EF-99DF9CEB52D3}" type="datetimeFigureOut">
              <a:rPr lang="fr-FR" smtClean="0"/>
              <a:t>04/03/2016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115616" y="2051647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Guide (sans flash)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932040" y="2051647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Source(avec flash)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115616" y="3861048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Guide </a:t>
            </a:r>
            <a:r>
              <a:rPr lang="fr-FR" dirty="0" err="1" smtClean="0"/>
              <a:t>Tiles</a:t>
            </a:r>
            <a:r>
              <a:rPr lang="fr-FR" dirty="0" smtClean="0"/>
              <a:t> (sans flash) </a:t>
            </a:r>
          </a:p>
          <a:p>
            <a:pPr algn="ctr"/>
            <a:r>
              <a:rPr lang="fr-FR" dirty="0" smtClean="0"/>
              <a:t>De taille 192x192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932040" y="3861048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Source </a:t>
            </a:r>
            <a:r>
              <a:rPr lang="fr-FR" dirty="0" err="1" smtClean="0"/>
              <a:t>Tiles</a:t>
            </a:r>
            <a:r>
              <a:rPr lang="fr-FR" dirty="0" smtClean="0"/>
              <a:t> (avec flash) </a:t>
            </a:r>
          </a:p>
          <a:p>
            <a:pPr algn="ctr"/>
            <a:r>
              <a:rPr lang="fr-FR" dirty="0" smtClean="0"/>
              <a:t>De taille 192x192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591780" y="2987751"/>
            <a:ext cx="0" cy="873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408204" y="2987750"/>
            <a:ext cx="0" cy="873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619573" y="1772816"/>
            <a:ext cx="302433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Prendre un </a:t>
            </a:r>
            <a:r>
              <a:rPr lang="fr-FR" sz="1200" dirty="0" err="1" smtClean="0"/>
              <a:t>tile</a:t>
            </a:r>
            <a:r>
              <a:rPr lang="fr-FR" sz="1200" dirty="0"/>
              <a:t> </a:t>
            </a:r>
            <a:r>
              <a:rPr lang="fr-FR" sz="1200" dirty="0" smtClean="0"/>
              <a:t>(Master) du source au hasard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5796136" y="1758594"/>
            <a:ext cx="2267744" cy="569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Pour chaque </a:t>
            </a:r>
            <a:r>
              <a:rPr lang="fr-FR" sz="1200" dirty="0" err="1" smtClean="0"/>
              <a:t>Tiles</a:t>
            </a:r>
            <a:r>
              <a:rPr lang="fr-FR" sz="1200" dirty="0" smtClean="0"/>
              <a:t> du Source 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3636454" y="3068960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Nouvelles </a:t>
            </a:r>
            <a:r>
              <a:rPr lang="fr-FR" sz="1200" dirty="0" err="1" smtClean="0"/>
              <a:t>Tiles</a:t>
            </a:r>
            <a:r>
              <a:rPr lang="fr-FR" sz="1200" dirty="0" smtClean="0"/>
              <a:t> dont la structure ressemble à celle du master </a:t>
            </a:r>
            <a:endParaRPr lang="fr-FR" sz="1200" dirty="0"/>
          </a:p>
        </p:txBody>
      </p:sp>
      <p:sp>
        <p:nvSpPr>
          <p:cNvPr id="9" name="Ellipse 8"/>
          <p:cNvSpPr/>
          <p:nvPr/>
        </p:nvSpPr>
        <p:spPr>
          <a:xfrm>
            <a:off x="4090911" y="1808820"/>
            <a:ext cx="1009520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Brief</a:t>
            </a:r>
            <a:endParaRPr lang="fr-FR" sz="1200" dirty="0"/>
          </a:p>
        </p:txBody>
      </p:sp>
      <p:cxnSp>
        <p:nvCxnSpPr>
          <p:cNvPr id="21" name="Connecteur droit avec flèche 20"/>
          <p:cNvCxnSpPr>
            <a:stCxn id="6" idx="3"/>
            <a:endCxn id="9" idx="2"/>
          </p:cNvCxnSpPr>
          <p:nvPr/>
        </p:nvCxnSpPr>
        <p:spPr>
          <a:xfrm>
            <a:off x="3643909" y="2042846"/>
            <a:ext cx="447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1"/>
            <a:endCxn id="9" idx="6"/>
          </p:cNvCxnSpPr>
          <p:nvPr/>
        </p:nvCxnSpPr>
        <p:spPr>
          <a:xfrm flipH="1" flipV="1">
            <a:off x="5100431" y="2042846"/>
            <a:ext cx="695705" cy="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88382" y="249289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Copie du pixel</a:t>
            </a:r>
            <a:endParaRPr lang="fr-FR" sz="1200" dirty="0"/>
          </a:p>
        </p:txBody>
      </p:sp>
      <p:sp>
        <p:nvSpPr>
          <p:cNvPr id="48" name="Plus 47"/>
          <p:cNvSpPr/>
          <p:nvPr/>
        </p:nvSpPr>
        <p:spPr>
          <a:xfrm>
            <a:off x="4429950" y="2492896"/>
            <a:ext cx="432048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860032" y="249289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Copie du gradient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4645974" y="2312876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636454" y="3921597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Amélioration du SVBRDF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5" name="Connecteur droit avec flèche 54"/>
          <p:cNvCxnSpPr>
            <a:stCxn id="8" idx="2"/>
            <a:endCxn id="53" idx="0"/>
          </p:cNvCxnSpPr>
          <p:nvPr/>
        </p:nvCxnSpPr>
        <p:spPr>
          <a:xfrm>
            <a:off x="4824586" y="3573016"/>
            <a:ext cx="0" cy="348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36454" y="4941168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Texture </a:t>
            </a:r>
            <a:r>
              <a:rPr lang="fr-FR" sz="1200" dirty="0" err="1" smtClean="0">
                <a:solidFill>
                  <a:schemeClr val="bg1"/>
                </a:solidFill>
              </a:rPr>
              <a:t>matching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utilsant</a:t>
            </a:r>
            <a:r>
              <a:rPr lang="fr-FR" sz="1200" dirty="0" smtClean="0">
                <a:solidFill>
                  <a:schemeClr val="bg1"/>
                </a:solidFill>
              </a:rPr>
              <a:t> l’algorithme de </a:t>
            </a:r>
            <a:r>
              <a:rPr lang="fr-FR" sz="1200" dirty="0" err="1" smtClean="0">
                <a:solidFill>
                  <a:schemeClr val="bg1"/>
                </a:solidFill>
              </a:rPr>
              <a:t>Heeger</a:t>
            </a:r>
            <a:r>
              <a:rPr lang="fr-FR" sz="1200" dirty="0" smtClean="0">
                <a:solidFill>
                  <a:schemeClr val="bg1"/>
                </a:solidFill>
              </a:rPr>
              <a:t> et Bergen</a:t>
            </a:r>
            <a:endParaRPr lang="fr-FR" sz="1200" dirty="0">
              <a:solidFill>
                <a:schemeClr val="bg1"/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4792395" y="4460151"/>
            <a:ext cx="0" cy="515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643909" y="5733256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Reverse transport: Transfert du pixel du master vers tous les </a:t>
            </a:r>
            <a:r>
              <a:rPr lang="fr-FR" sz="1200" dirty="0" err="1" smtClean="0">
                <a:solidFill>
                  <a:srgbClr val="FF0000"/>
                </a:solidFill>
              </a:rPr>
              <a:t>tiles</a:t>
            </a:r>
            <a:r>
              <a:rPr lang="fr-FR" sz="1200" dirty="0" smtClean="0">
                <a:solidFill>
                  <a:srgbClr val="FF0000"/>
                </a:solidFill>
              </a:rPr>
              <a:t> utilisant encore le </a:t>
            </a:r>
            <a:r>
              <a:rPr lang="fr-FR" sz="1200" dirty="0" err="1" smtClean="0">
                <a:solidFill>
                  <a:srgbClr val="FF0000"/>
                </a:solidFill>
              </a:rPr>
              <a:t>brief</a:t>
            </a:r>
            <a:r>
              <a:rPr lang="fr-FR" sz="1200" dirty="0" smtClean="0">
                <a:solidFill>
                  <a:srgbClr val="FF0000"/>
                </a:solidFill>
              </a:rPr>
              <a:t> + copie du gradient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4792395" y="54452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444208" y="4460151"/>
            <a:ext cx="2376264" cy="134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Dans le papier, il utilise un </a:t>
            </a:r>
            <a:r>
              <a:rPr lang="fr-FR" sz="1200" b="1" dirty="0" err="1" smtClean="0">
                <a:solidFill>
                  <a:schemeClr val="tx1"/>
                </a:solidFill>
              </a:rPr>
              <a:t>steerable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pyramid</a:t>
            </a:r>
            <a:r>
              <a:rPr lang="fr-FR" sz="1200" b="1" dirty="0" smtClean="0">
                <a:solidFill>
                  <a:schemeClr val="tx1"/>
                </a:solidFill>
              </a:rPr>
              <a:t>. </a:t>
            </a:r>
            <a:endParaRPr lang="fr-FR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Pour le test que j’ai fais, c’était avec une pyramide </a:t>
            </a:r>
            <a:r>
              <a:rPr lang="fr-FR" sz="1200" b="1" dirty="0" err="1" smtClean="0">
                <a:solidFill>
                  <a:schemeClr val="tx1"/>
                </a:solidFill>
              </a:rPr>
              <a:t>laplacienne</a:t>
            </a:r>
            <a:r>
              <a:rPr lang="fr-FR" sz="1200" b="1" dirty="0" smtClean="0">
                <a:solidFill>
                  <a:schemeClr val="tx1"/>
                </a:solidFill>
              </a:rPr>
              <a:t>.  La semaine prochaine ceci sera à remplacer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Accolade ouvrante 66"/>
          <p:cNvSpPr/>
          <p:nvPr/>
        </p:nvSpPr>
        <p:spPr>
          <a:xfrm>
            <a:off x="6228184" y="4425653"/>
            <a:ext cx="144016" cy="11995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38048" y="582071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Les blocs en rouge sont les points qui ne sont pas encore implémentées.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4817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110</TotalTime>
  <Words>137</Words>
  <Application>Microsoft Office PowerPoint</Application>
  <PresentationFormat>Affichage à l'écran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Clarté</vt:lpstr>
      <vt:lpstr>Présentation PowerPoint</vt:lpstr>
      <vt:lpstr>Présentation PowerPoint</vt:lpstr>
    </vt:vector>
  </TitlesOfParts>
  <Company>Unilim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Andriamparany Ralambomahay</dc:creator>
  <cp:lastModifiedBy>Andriamparany Ralambomahay</cp:lastModifiedBy>
  <cp:revision>9</cp:revision>
  <dcterms:created xsi:type="dcterms:W3CDTF">2016-03-04T13:09:07Z</dcterms:created>
  <dcterms:modified xsi:type="dcterms:W3CDTF">2016-03-04T14:59:48Z</dcterms:modified>
</cp:coreProperties>
</file>