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63" r:id="rId4"/>
    <p:sldId id="264" r:id="rId5"/>
    <p:sldId id="269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02F8-0476-4553-AFFC-E1C618A90060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02F8-0476-4553-AFFC-E1C618A90060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98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02F8-0476-4553-AFFC-E1C618A90060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51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02F8-0476-4553-AFFC-E1C618A90060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65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02F8-0476-4553-AFFC-E1C618A90060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56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02F8-0476-4553-AFFC-E1C618A90060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50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02F8-0476-4553-AFFC-E1C618A90060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87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02F8-0476-4553-AFFC-E1C618A90060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64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02F8-0476-4553-AFFC-E1C618A90060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14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02F8-0476-4553-AFFC-E1C618A90060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35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02F8-0476-4553-AFFC-E1C618A90060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31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302F8-0476-4553-AFFC-E1C618A90060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11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Supercar </a:t>
            </a:r>
            <a:r>
              <a:rPr lang="en-US" dirty="0" smtClean="0"/>
              <a:t>company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Character of business team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88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director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1462" y="1825625"/>
            <a:ext cx="8452338" cy="4351338"/>
          </a:xfrm>
        </p:spPr>
        <p:txBody>
          <a:bodyPr numCol="1"/>
          <a:lstStyle/>
          <a:p>
            <a:r>
              <a:rPr lang="en-US" dirty="0"/>
              <a:t>Negotiation character - The tactics of </a:t>
            </a:r>
            <a:r>
              <a:rPr lang="en-US" dirty="0" smtClean="0"/>
              <a:t>delaying</a:t>
            </a:r>
            <a:endParaRPr lang="uk-UA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 person prefer listening instead of saying, he thinks that his product should say about his success, that’s main reason why he chose that character of negotiations.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Also, when you are listening you may know more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Leonardo DiCaprio interested in Gigi Hadid: Will he break his 25 rule? |  Mar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25625"/>
            <a:ext cx="2901462" cy="193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6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director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1462" y="1825625"/>
            <a:ext cx="8452338" cy="4351338"/>
          </a:xfrm>
        </p:spPr>
        <p:txBody>
          <a:bodyPr numCol="1"/>
          <a:lstStyle/>
          <a:p>
            <a:pPr lvl="1"/>
            <a:r>
              <a:rPr lang="en-US" dirty="0"/>
              <a:t>Negotiation character </a:t>
            </a:r>
            <a:r>
              <a:rPr lang="en-US" dirty="0" smtClean="0"/>
              <a:t>-</a:t>
            </a:r>
            <a:r>
              <a:rPr lang="uk-UA" dirty="0" smtClean="0"/>
              <a:t> </a:t>
            </a:r>
            <a:r>
              <a:rPr lang="en-US" dirty="0"/>
              <a:t>The tactics of false </a:t>
            </a:r>
            <a:r>
              <a:rPr lang="en-US" dirty="0" smtClean="0"/>
              <a:t>rejection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Her main goal is save money and she does not care how to achieve the goal, sometimes she reject the offer for getting better proposal.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Also, when you are reject an offer – you may know something interesting about service, may receive additional service and so on</a:t>
            </a:r>
          </a:p>
        </p:txBody>
      </p:sp>
      <p:pic>
        <p:nvPicPr>
          <p:cNvPr id="2052" name="Picture 4" descr="Скарлетт Йоханссон (Scarlett Johansson) биография, фильмы, спектакли, фото  | Afisha.r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311" y="1825624"/>
            <a:ext cx="2962773" cy="166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6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1462" y="1825625"/>
            <a:ext cx="8452338" cy="4351338"/>
          </a:xfrm>
        </p:spPr>
        <p:txBody>
          <a:bodyPr numCol="1"/>
          <a:lstStyle/>
          <a:p>
            <a:pPr lvl="1"/>
            <a:r>
              <a:rPr lang="en-US" dirty="0"/>
              <a:t>Negotiation character </a:t>
            </a:r>
            <a:r>
              <a:rPr lang="en-US" dirty="0" smtClean="0"/>
              <a:t>-</a:t>
            </a:r>
            <a:r>
              <a:rPr lang="uk-UA" dirty="0" smtClean="0"/>
              <a:t> </a:t>
            </a:r>
            <a:r>
              <a:rPr lang="en-US" dirty="0"/>
              <a:t>The tactics of fait </a:t>
            </a:r>
            <a:r>
              <a:rPr lang="en-US" dirty="0" smtClean="0"/>
              <a:t>accompli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That person prefer facts as arguments, he actually say about product and nothing else</a:t>
            </a:r>
          </a:p>
        </p:txBody>
      </p:sp>
      <p:pic>
        <p:nvPicPr>
          <p:cNvPr id="3074" name="Picture 2" descr="Хикару Накамура выходит вперед в финале &quot;Тура Магнуса Карлсена&quot; - Chess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" y="1825625"/>
            <a:ext cx="2898170" cy="223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9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Supermarketing</a:t>
            </a:r>
            <a:r>
              <a:rPr lang="en-US" dirty="0" smtClean="0"/>
              <a:t> company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Character of business team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91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director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1462" y="1825625"/>
            <a:ext cx="8452338" cy="4351338"/>
          </a:xfrm>
        </p:spPr>
        <p:txBody>
          <a:bodyPr numCol="1"/>
          <a:lstStyle/>
          <a:p>
            <a:pPr lvl="1"/>
            <a:r>
              <a:rPr lang="en-US" dirty="0" smtClean="0"/>
              <a:t>Negotiation </a:t>
            </a:r>
            <a:r>
              <a:rPr lang="en-US" dirty="0"/>
              <a:t>character </a:t>
            </a:r>
            <a:r>
              <a:rPr lang="en-US" dirty="0" smtClean="0"/>
              <a:t>-</a:t>
            </a:r>
            <a:r>
              <a:rPr lang="uk-UA" dirty="0" smtClean="0"/>
              <a:t> </a:t>
            </a:r>
            <a:r>
              <a:rPr lang="en-US" dirty="0"/>
              <a:t>The tactics of "</a:t>
            </a:r>
            <a:r>
              <a:rPr lang="en-US" dirty="0" smtClean="0"/>
              <a:t>salami“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He wants to sell as much as possible count of services, he propose one main service and add additional services and explain their </a:t>
            </a:r>
            <a:r>
              <a:rPr lang="en-US" dirty="0" err="1" smtClean="0"/>
              <a:t>addvanatges</a:t>
            </a:r>
            <a:r>
              <a:rPr lang="en-US" dirty="0" smtClean="0"/>
              <a:t> </a:t>
            </a:r>
          </a:p>
        </p:txBody>
      </p:sp>
      <p:pic>
        <p:nvPicPr>
          <p:cNvPr id="4098" name="Picture 2" descr="Киану Ривз (Keanu Reeves) , фильмограф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" y="1825625"/>
            <a:ext cx="2900188" cy="162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0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director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1462" y="1825625"/>
            <a:ext cx="8452338" cy="4351338"/>
          </a:xfrm>
        </p:spPr>
        <p:txBody>
          <a:bodyPr numCol="1"/>
          <a:lstStyle/>
          <a:p>
            <a:pPr lvl="1"/>
            <a:r>
              <a:rPr lang="en-US" dirty="0"/>
              <a:t>Negotiation character </a:t>
            </a:r>
            <a:r>
              <a:rPr lang="en-US" dirty="0" smtClean="0"/>
              <a:t>-</a:t>
            </a:r>
            <a:r>
              <a:rPr lang="uk-UA" dirty="0" smtClean="0"/>
              <a:t> </a:t>
            </a:r>
            <a:r>
              <a:rPr lang="en-US" dirty="0"/>
              <a:t>The tactics of fait </a:t>
            </a:r>
            <a:r>
              <a:rPr lang="en-US" dirty="0" smtClean="0"/>
              <a:t>accompli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Because she works at marketing company, she has already know some manipulation features, that main reason, why she said ‘you bought‘ instead of ‘that service cost’</a:t>
            </a:r>
            <a:endParaRPr lang="ru-RU" dirty="0" smtClean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en-US" dirty="0" smtClean="0"/>
              <a:t>She is a manipulator</a:t>
            </a:r>
            <a:endParaRPr lang="ru-RU" dirty="0" smtClean="0"/>
          </a:p>
        </p:txBody>
      </p:sp>
      <p:pic>
        <p:nvPicPr>
          <p:cNvPr id="5122" name="Picture 2" descr="Angelina Jolie to visit flood-ravaged Pakistan as government warns of  humanitarian disaster | CN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" y="1825625"/>
            <a:ext cx="28956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1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creator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1462" y="1825625"/>
            <a:ext cx="8452338" cy="4351338"/>
          </a:xfrm>
        </p:spPr>
        <p:txBody>
          <a:bodyPr numCol="1"/>
          <a:lstStyle/>
          <a:p>
            <a:pPr lvl="1"/>
            <a:r>
              <a:rPr lang="en-US" dirty="0"/>
              <a:t>Negotiation character - </a:t>
            </a:r>
            <a:r>
              <a:rPr lang="en-US" dirty="0" smtClean="0"/>
              <a:t>The </a:t>
            </a:r>
            <a:r>
              <a:rPr lang="en-US" dirty="0"/>
              <a:t>tactics of </a:t>
            </a:r>
            <a:r>
              <a:rPr lang="en-US" dirty="0" smtClean="0"/>
              <a:t>surprise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His main goal is create ads, so that main reason, why he is so spontaneous and it helps him to create an ads</a:t>
            </a:r>
            <a:endParaRPr lang="en-US" dirty="0" smtClean="0"/>
          </a:p>
        </p:txBody>
      </p:sp>
      <p:pic>
        <p:nvPicPr>
          <p:cNvPr id="6146" name="Picture 2" descr="Magnus Carlsen not to defend World Chess Championship title in 2023 |  Sports News,The Indian Expre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6" y="1825625"/>
            <a:ext cx="2904217" cy="161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09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216</Words>
  <Application>Microsoft Office PowerPoint</Application>
  <PresentationFormat>Широкоэкранный</PresentationFormat>
  <Paragraphs>31</Paragraphs>
  <Slides>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Supercar company</vt:lpstr>
      <vt:lpstr>General director</vt:lpstr>
      <vt:lpstr>Financial director</vt:lpstr>
      <vt:lpstr>Engineer</vt:lpstr>
      <vt:lpstr>Supermarketing company</vt:lpstr>
      <vt:lpstr>General director</vt:lpstr>
      <vt:lpstr>Financial director</vt:lpstr>
      <vt:lpstr>Ads creator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13</cp:revision>
  <dcterms:created xsi:type="dcterms:W3CDTF">2022-09-26T21:28:58Z</dcterms:created>
  <dcterms:modified xsi:type="dcterms:W3CDTF">2022-10-31T20:26:31Z</dcterms:modified>
</cp:coreProperties>
</file>