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7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5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681-C68F-4032-8ADA-DBC1961F7219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D1EB-CDB6-4EEB-BB0D-F8D56E98C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 of business negotiations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marketing company </a:t>
            </a:r>
            <a:r>
              <a:rPr lang="en-US" smtClean="0"/>
              <a:t>has special </a:t>
            </a:r>
            <a:r>
              <a:rPr lang="en-US" dirty="0" smtClean="0"/>
              <a:t>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director was put in prison</a:t>
            </a:r>
            <a:r>
              <a:rPr lang="en-US" dirty="0"/>
              <a:t> </a:t>
            </a:r>
            <a:r>
              <a:rPr lang="en-US" dirty="0" smtClean="0"/>
              <a:t>for marketing company</a:t>
            </a:r>
          </a:p>
          <a:p>
            <a:pPr lvl="1"/>
            <a:r>
              <a:rPr lang="en-US" dirty="0" smtClean="0"/>
              <a:t>Solution – explain problem and say, that was the best marketing company, because everyone know about it</a:t>
            </a:r>
          </a:p>
        </p:txBody>
      </p:sp>
    </p:spTree>
    <p:extLst>
      <p:ext uri="{BB962C8B-B14F-4D97-AF65-F5344CB8AC3E}">
        <p14:creationId xmlns:p14="http://schemas.microsoft.com/office/powerpoint/2010/main" val="36819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issue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car company has organization 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left main info about car</a:t>
            </a:r>
          </a:p>
          <a:p>
            <a:pPr lvl="1"/>
            <a:r>
              <a:rPr lang="en-US" dirty="0" smtClean="0"/>
              <a:t>Solution – explain main details without documents and propose to send documents for work later</a:t>
            </a:r>
          </a:p>
          <a:p>
            <a:r>
              <a:rPr lang="en-US" dirty="0" smtClean="0"/>
              <a:t>The </a:t>
            </a:r>
            <a:r>
              <a:rPr lang="en-US" dirty="0"/>
              <a:t>light power was destroyed</a:t>
            </a:r>
          </a:p>
          <a:p>
            <a:pPr lvl="1"/>
            <a:r>
              <a:rPr lang="en-US" dirty="0"/>
              <a:t>Solution: propose to reschedule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Translator was stuck in a lift</a:t>
            </a:r>
          </a:p>
          <a:p>
            <a:pPr lvl="1"/>
            <a:r>
              <a:rPr lang="en-US" dirty="0" smtClean="0"/>
              <a:t>Solution – try to start with a google translate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7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marketing company has organization 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tools was broken</a:t>
            </a:r>
          </a:p>
          <a:p>
            <a:pPr lvl="1"/>
            <a:r>
              <a:rPr lang="en-US" dirty="0" smtClean="0"/>
              <a:t>Solution: Propose to use that tool later</a:t>
            </a:r>
          </a:p>
          <a:p>
            <a:r>
              <a:rPr lang="en-US" dirty="0" smtClean="0"/>
              <a:t>The light power was destroyed</a:t>
            </a:r>
          </a:p>
          <a:p>
            <a:pPr lvl="1"/>
            <a:r>
              <a:rPr lang="en-US" dirty="0" smtClean="0"/>
              <a:t>Solution: propose to reschedule meeting</a:t>
            </a:r>
          </a:p>
          <a:p>
            <a:r>
              <a:rPr lang="en-US" dirty="0" smtClean="0"/>
              <a:t>General director was late</a:t>
            </a:r>
          </a:p>
          <a:p>
            <a:pPr lvl="1"/>
            <a:r>
              <a:rPr lang="en-US" dirty="0" smtClean="0"/>
              <a:t>If online meeting, then it’s general</a:t>
            </a:r>
          </a:p>
          <a:p>
            <a:pPr lvl="1"/>
            <a:r>
              <a:rPr lang="en-US" dirty="0" smtClean="0"/>
              <a:t>If offline – propose discount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9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issue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6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car company has financial 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785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Finance account was frozen</a:t>
            </a:r>
          </a:p>
          <a:p>
            <a:pPr lvl="1"/>
            <a:r>
              <a:rPr lang="en-US" dirty="0" smtClean="0"/>
              <a:t>Solution – propose to start work (from </a:t>
            </a:r>
            <a:r>
              <a:rPr lang="en-US" dirty="0" err="1" smtClean="0"/>
              <a:t>oponent</a:t>
            </a:r>
            <a:r>
              <a:rPr lang="en-US" dirty="0" smtClean="0"/>
              <a:t>), when account is unfreeze</a:t>
            </a:r>
          </a:p>
          <a:p>
            <a:r>
              <a:rPr lang="en-US" dirty="0" smtClean="0"/>
              <a:t>Price of service is more, than expected</a:t>
            </a:r>
          </a:p>
          <a:p>
            <a:pPr lvl="1"/>
            <a:r>
              <a:rPr lang="en-US" dirty="0" smtClean="0"/>
              <a:t>Solution - propose to take a break for thinking and schedule new meeting</a:t>
            </a:r>
          </a:p>
          <a:p>
            <a:pPr lvl="1"/>
            <a:r>
              <a:rPr lang="en-US" dirty="0" smtClean="0"/>
              <a:t>Solution – propose to decrease count of service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27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marketing company has financial 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was not paid</a:t>
            </a:r>
          </a:p>
          <a:p>
            <a:pPr lvl="1"/>
            <a:r>
              <a:rPr lang="en-US" dirty="0" smtClean="0"/>
              <a:t>Solution – if it’s bank issue (payment in </a:t>
            </a:r>
            <a:r>
              <a:rPr lang="en-US" dirty="0" err="1" smtClean="0"/>
              <a:t>progess</a:t>
            </a:r>
            <a:r>
              <a:rPr lang="en-US" dirty="0" smtClean="0"/>
              <a:t>) – start working on some tasks</a:t>
            </a:r>
          </a:p>
          <a:p>
            <a:pPr lvl="1"/>
            <a:r>
              <a:rPr lang="en-US" dirty="0" smtClean="0"/>
              <a:t>Solution – if was not paid – start working, but don`t take the result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issue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4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car company has special issue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was closed, because corona virus in China </a:t>
            </a:r>
          </a:p>
          <a:p>
            <a:pPr lvl="1"/>
            <a:r>
              <a:rPr lang="en-US" dirty="0" smtClean="0"/>
              <a:t>Solution – say about it and change main auditory from everyone to luxury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92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265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Scenario of business negotiations</vt:lpstr>
      <vt:lpstr>Organization issue</vt:lpstr>
      <vt:lpstr>Super car company has organization issue</vt:lpstr>
      <vt:lpstr>Super marketing company has organization issue</vt:lpstr>
      <vt:lpstr>Financial issue</vt:lpstr>
      <vt:lpstr>Super car company has financial issue</vt:lpstr>
      <vt:lpstr>Super marketing company has financial issue</vt:lpstr>
      <vt:lpstr>Special issue</vt:lpstr>
      <vt:lpstr>Super car company has special issue</vt:lpstr>
      <vt:lpstr>Super marketing company has special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of business negotiations</dc:title>
  <dc:creator>Пользователь Windows</dc:creator>
  <cp:lastModifiedBy>Пользователь Windows</cp:lastModifiedBy>
  <cp:revision>10</cp:revision>
  <dcterms:created xsi:type="dcterms:W3CDTF">2022-12-12T23:33:58Z</dcterms:created>
  <dcterms:modified xsi:type="dcterms:W3CDTF">2022-12-14T20:43:01Z</dcterms:modified>
</cp:coreProperties>
</file>