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03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10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83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57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36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71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02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93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2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36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1F8C-0C6C-4F3F-87AD-D93E2307C53C}" type="datetimeFigureOut">
              <a:rPr lang="ru-RU" smtClean="0"/>
              <a:t>27.04.2023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D134-0B6A-43BF-BCE7-1A4C8A400F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01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b="1" dirty="0" smtClean="0"/>
              <a:t>Тема: </a:t>
            </a:r>
            <a:r>
              <a:rPr lang="uk-UA" b="1" dirty="0" smtClean="0"/>
              <a:t>Авторський договір 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Виконав студент групи: 6.04.125.010.21.2</a:t>
            </a:r>
          </a:p>
          <a:p>
            <a:pPr algn="r"/>
            <a:r>
              <a:rPr lang="uk-UA" dirty="0" err="1" smtClean="0"/>
              <a:t>ойко</a:t>
            </a:r>
            <a:r>
              <a:rPr lang="uk-UA" dirty="0" smtClean="0"/>
              <a:t> </a:t>
            </a:r>
            <a:r>
              <a:rPr lang="uk-UA" dirty="0" smtClean="0"/>
              <a:t>Вадим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54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Нарешті</a:t>
            </a:r>
            <a:r>
              <a:rPr lang="ru-RU" dirty="0"/>
              <a:t>, </a:t>
            </a:r>
            <a:r>
              <a:rPr lang="ru-RU" dirty="0" err="1"/>
              <a:t>важливо</a:t>
            </a:r>
            <a:r>
              <a:rPr lang="ru-RU" dirty="0"/>
              <a:t> </a:t>
            </a:r>
            <a:r>
              <a:rPr lang="ru-RU" dirty="0" err="1"/>
              <a:t>зазначити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угоди про </a:t>
            </a:r>
            <a:r>
              <a:rPr lang="ru-RU" dirty="0" err="1"/>
              <a:t>авторські</a:t>
            </a:r>
            <a:r>
              <a:rPr lang="ru-RU" dirty="0"/>
              <a:t> права є </a:t>
            </a:r>
            <a:r>
              <a:rPr lang="ru-RU" dirty="0" err="1"/>
              <a:t>лише</a:t>
            </a:r>
            <a:r>
              <a:rPr lang="ru-RU" dirty="0"/>
              <a:t> одним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інструментів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 прав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.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 </a:t>
            </a:r>
            <a:r>
              <a:rPr lang="ru-RU" dirty="0" err="1"/>
              <a:t>реєстрацію</a:t>
            </a:r>
            <a:r>
              <a:rPr lang="ru-RU" dirty="0"/>
              <a:t> </a:t>
            </a:r>
            <a:r>
              <a:rPr lang="ru-RU" dirty="0" err="1"/>
              <a:t>торгових</a:t>
            </a:r>
            <a:r>
              <a:rPr lang="ru-RU" dirty="0"/>
              <a:t> </a:t>
            </a:r>
            <a:r>
              <a:rPr lang="ru-RU" dirty="0" smtClean="0"/>
              <a:t>марок</a:t>
            </a:r>
            <a:r>
              <a:rPr lang="ru-RU" dirty="0"/>
              <a:t>, </a:t>
            </a:r>
            <a:r>
              <a:rPr lang="ru-RU" dirty="0" err="1"/>
              <a:t>патентів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комерційних</a:t>
            </a:r>
            <a:r>
              <a:rPr lang="ru-RU" dirty="0"/>
              <a:t> </a:t>
            </a:r>
            <a:r>
              <a:rPr lang="ru-RU" dirty="0" err="1"/>
              <a:t>таємниць</a:t>
            </a:r>
            <a:r>
              <a:rPr lang="ru-RU" dirty="0"/>
              <a:t>, 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типу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 та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обставин</a:t>
            </a:r>
            <a:r>
              <a:rPr lang="ru-RU" dirty="0"/>
              <a:t>, </a:t>
            </a:r>
            <a:r>
              <a:rPr lang="ru-RU" dirty="0" err="1"/>
              <a:t>пов'язаних</a:t>
            </a:r>
            <a:r>
              <a:rPr lang="ru-RU" dirty="0"/>
              <a:t> з </a:t>
            </a:r>
            <a:r>
              <a:rPr lang="ru-RU" dirty="0" err="1"/>
              <a:t>цим</a:t>
            </a:r>
            <a:r>
              <a:rPr lang="ru-RU" dirty="0"/>
              <a:t>. </a:t>
            </a:r>
            <a:r>
              <a:rPr lang="ru-RU" dirty="0" err="1"/>
              <a:t>Консультація</a:t>
            </a:r>
            <a:r>
              <a:rPr lang="ru-RU" dirty="0"/>
              <a:t> з </a:t>
            </a:r>
            <a:r>
              <a:rPr lang="ru-RU" dirty="0" err="1"/>
              <a:t>досвідченим</a:t>
            </a:r>
            <a:r>
              <a:rPr lang="ru-RU" dirty="0"/>
              <a:t> адвокатом з </a:t>
            </a:r>
            <a:r>
              <a:rPr lang="ru-RU" dirty="0" err="1"/>
              <a:t>питань</a:t>
            </a:r>
            <a:r>
              <a:rPr lang="ru-RU" dirty="0"/>
              <a:t>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корисною</a:t>
            </a:r>
            <a:r>
              <a:rPr lang="ru-RU" dirty="0"/>
              <a:t> для </a:t>
            </a:r>
            <a:r>
              <a:rPr lang="ru-RU" dirty="0" err="1"/>
              <a:t>визначення</a:t>
            </a:r>
            <a:r>
              <a:rPr lang="ru-RU" dirty="0"/>
              <a:t> </a:t>
            </a:r>
            <a:r>
              <a:rPr lang="ru-RU" dirty="0" err="1"/>
              <a:t>найкращої</a:t>
            </a:r>
            <a:r>
              <a:rPr lang="ru-RU" dirty="0"/>
              <a:t> </a:t>
            </a:r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 та </a:t>
            </a:r>
            <a:r>
              <a:rPr lang="ru-RU" dirty="0" err="1"/>
              <a:t>комерціалізації</a:t>
            </a:r>
            <a:r>
              <a:rPr lang="ru-RU" dirty="0"/>
              <a:t>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479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Що таке «Угода про авторське право»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Угода про </a:t>
            </a:r>
            <a:r>
              <a:rPr lang="ru-RU" dirty="0" err="1"/>
              <a:t>авторське</a:t>
            </a:r>
            <a:r>
              <a:rPr lang="ru-RU" dirty="0"/>
              <a:t> право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юридичний</a:t>
            </a:r>
            <a:r>
              <a:rPr lang="ru-RU" dirty="0"/>
              <a:t> контракт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творцем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власником</a:t>
            </a:r>
            <a:r>
              <a:rPr lang="ru-RU" dirty="0"/>
              <a:t>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, таким як книга, </a:t>
            </a:r>
            <a:r>
              <a:rPr lang="ru-RU" dirty="0" err="1"/>
              <a:t>фільм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пісня</a:t>
            </a:r>
            <a:r>
              <a:rPr lang="ru-RU" dirty="0"/>
              <a:t>, та </a:t>
            </a:r>
            <a:r>
              <a:rPr lang="ru-RU" dirty="0" err="1"/>
              <a:t>третьою</a:t>
            </a:r>
            <a:r>
              <a:rPr lang="ru-RU" dirty="0"/>
              <a:t> стороною, як правило, </a:t>
            </a:r>
            <a:r>
              <a:rPr lang="ru-RU" dirty="0" err="1"/>
              <a:t>видавцем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дистриб'ютором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права на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розповсюдження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майна. </a:t>
            </a:r>
            <a:r>
              <a:rPr lang="ru-RU" dirty="0" err="1"/>
              <a:t>Ці</a:t>
            </a:r>
            <a:r>
              <a:rPr lang="ru-RU" dirty="0"/>
              <a:t> угоди </a:t>
            </a:r>
            <a:r>
              <a:rPr lang="ru-RU" dirty="0" err="1"/>
              <a:t>визначають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, </a:t>
            </a:r>
            <a:r>
              <a:rPr lang="ru-RU" dirty="0" err="1"/>
              <a:t>розповсюдження</a:t>
            </a:r>
            <a:r>
              <a:rPr lang="ru-RU" dirty="0"/>
              <a:t> та оплати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, про яку </a:t>
            </a:r>
            <a:r>
              <a:rPr lang="ru-RU" dirty="0" err="1"/>
              <a:t>йдеться</a:t>
            </a:r>
            <a:r>
              <a:rPr lang="ru-RU" dirty="0"/>
              <a:t>, і, як правило, </a:t>
            </a:r>
            <a:r>
              <a:rPr lang="ru-RU" dirty="0" err="1"/>
              <a:t>охоплюють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/>
              <a:t>, як </a:t>
            </a:r>
            <a:r>
              <a:rPr lang="ru-RU" dirty="0" err="1"/>
              <a:t>роялті</a:t>
            </a:r>
            <a:r>
              <a:rPr lang="ru-RU" dirty="0"/>
              <a:t>, </a:t>
            </a:r>
            <a:r>
              <a:rPr lang="ru-RU" dirty="0" err="1"/>
              <a:t>авторські</a:t>
            </a:r>
            <a:r>
              <a:rPr lang="ru-RU" dirty="0"/>
              <a:t> права та права на </a:t>
            </a:r>
            <a:r>
              <a:rPr lang="ru-RU" dirty="0" err="1"/>
              <a:t>торговельну</a:t>
            </a:r>
            <a:r>
              <a:rPr lang="ru-RU" dirty="0"/>
              <a:t> марку.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85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Угоди про </a:t>
            </a:r>
            <a:r>
              <a:rPr lang="ru-RU" dirty="0" err="1"/>
              <a:t>авторські</a:t>
            </a:r>
            <a:r>
              <a:rPr lang="ru-RU" dirty="0"/>
              <a:t> права </a:t>
            </a:r>
            <a:r>
              <a:rPr lang="ru-RU" dirty="0" err="1"/>
              <a:t>зазвичай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в </a:t>
            </a:r>
            <a:r>
              <a:rPr lang="ru-RU" dirty="0" err="1"/>
              <a:t>індустрії</a:t>
            </a:r>
            <a:r>
              <a:rPr lang="ru-RU" dirty="0"/>
              <a:t> </a:t>
            </a:r>
            <a:r>
              <a:rPr lang="ru-RU" dirty="0" err="1"/>
              <a:t>розваг</a:t>
            </a:r>
            <a:r>
              <a:rPr lang="ru-RU" dirty="0"/>
              <a:t>, де вони </a:t>
            </a:r>
            <a:r>
              <a:rPr lang="ru-RU" dirty="0" err="1"/>
              <a:t>використовуються</a:t>
            </a:r>
            <a:r>
              <a:rPr lang="ru-RU" dirty="0"/>
              <a:t> для </a:t>
            </a:r>
            <a:r>
              <a:rPr lang="ru-RU" dirty="0" err="1"/>
              <a:t>регулювання</a:t>
            </a:r>
            <a:r>
              <a:rPr lang="ru-RU" dirty="0"/>
              <a:t> </a:t>
            </a:r>
            <a:r>
              <a:rPr lang="ru-RU" dirty="0" err="1"/>
              <a:t>розповсюдження</a:t>
            </a:r>
            <a:r>
              <a:rPr lang="ru-RU" dirty="0"/>
              <a:t> таких </a:t>
            </a:r>
            <a:r>
              <a:rPr lang="ru-RU" dirty="0" err="1"/>
              <a:t>творів</a:t>
            </a:r>
            <a:r>
              <a:rPr lang="ru-RU" dirty="0"/>
              <a:t>, як </a:t>
            </a:r>
            <a:r>
              <a:rPr lang="ru-RU" dirty="0" err="1"/>
              <a:t>музика</a:t>
            </a:r>
            <a:r>
              <a:rPr lang="ru-RU" dirty="0"/>
              <a:t>, </a:t>
            </a:r>
            <a:r>
              <a:rPr lang="ru-RU" dirty="0" err="1"/>
              <a:t>фільми</a:t>
            </a:r>
            <a:r>
              <a:rPr lang="ru-RU" dirty="0"/>
              <a:t> та телешоу. </a:t>
            </a:r>
            <a:r>
              <a:rPr lang="ru-RU" dirty="0" err="1"/>
              <a:t>Ці</a:t>
            </a:r>
            <a:r>
              <a:rPr lang="ru-RU" dirty="0"/>
              <a:t> угоди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використані</a:t>
            </a:r>
            <a:r>
              <a:rPr lang="ru-RU" dirty="0"/>
              <a:t> в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галузях</a:t>
            </a:r>
            <a:r>
              <a:rPr lang="ru-RU" dirty="0"/>
              <a:t>, таких як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Видавнича</a:t>
            </a:r>
            <a:r>
              <a:rPr lang="ru-RU" dirty="0"/>
              <a:t> справа.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52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Угоди про </a:t>
            </a:r>
            <a:r>
              <a:rPr lang="ru-RU" dirty="0" err="1"/>
              <a:t>авторське</a:t>
            </a:r>
            <a:r>
              <a:rPr lang="ru-RU" dirty="0"/>
              <a:t> право, як правило, </a:t>
            </a:r>
            <a:r>
              <a:rPr lang="ru-RU" dirty="0" err="1"/>
              <a:t>визначають</a:t>
            </a:r>
            <a:r>
              <a:rPr lang="ru-RU" dirty="0"/>
              <a:t> </a:t>
            </a:r>
            <a:r>
              <a:rPr lang="ru-RU" dirty="0" err="1"/>
              <a:t>обсяг</a:t>
            </a:r>
            <a:r>
              <a:rPr lang="ru-RU" dirty="0"/>
              <a:t> </a:t>
            </a:r>
            <a:r>
              <a:rPr lang="ru-RU" dirty="0" err="1"/>
              <a:t>наданих</a:t>
            </a:r>
            <a:r>
              <a:rPr lang="ru-RU" dirty="0"/>
              <a:t> прав, </a:t>
            </a:r>
            <a:r>
              <a:rPr lang="ru-RU" dirty="0" err="1"/>
              <a:t>термін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Угоди та </a:t>
            </a:r>
            <a:r>
              <a:rPr lang="ru-RU" dirty="0" err="1"/>
              <a:t>компенсацію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підлягає</a:t>
            </a:r>
            <a:r>
              <a:rPr lang="ru-RU" dirty="0"/>
              <a:t> </a:t>
            </a:r>
            <a:r>
              <a:rPr lang="ru-RU" dirty="0" err="1"/>
              <a:t>сплаті</a:t>
            </a:r>
            <a:r>
              <a:rPr lang="ru-RU" dirty="0"/>
              <a:t> </a:t>
            </a:r>
            <a:r>
              <a:rPr lang="ru-RU" dirty="0" err="1"/>
              <a:t>власнику</a:t>
            </a:r>
            <a:r>
              <a:rPr lang="ru-RU" dirty="0"/>
              <a:t> </a:t>
            </a:r>
            <a:r>
              <a:rPr lang="ru-RU" dirty="0" err="1"/>
              <a:t>авторських</a:t>
            </a:r>
            <a:r>
              <a:rPr lang="ru-RU" dirty="0"/>
              <a:t> прав. Вони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 </a:t>
            </a:r>
            <a:r>
              <a:rPr lang="ru-RU" dirty="0" err="1"/>
              <a:t>положення</a:t>
            </a:r>
            <a:r>
              <a:rPr lang="ru-RU" dirty="0"/>
              <a:t> про поступку </a:t>
            </a:r>
            <a:r>
              <a:rPr lang="ru-RU" dirty="0" err="1"/>
              <a:t>або</a:t>
            </a:r>
            <a:r>
              <a:rPr lang="ru-RU" dirty="0"/>
              <a:t> передачу прав </a:t>
            </a:r>
            <a:r>
              <a:rPr lang="ru-RU" dirty="0" err="1"/>
              <a:t>іншій</a:t>
            </a:r>
            <a:r>
              <a:rPr lang="ru-RU" dirty="0"/>
              <a:t> </a:t>
            </a:r>
            <a:r>
              <a:rPr lang="ru-RU" dirty="0" err="1"/>
              <a:t>стороні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на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987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Умови</a:t>
            </a:r>
            <a:r>
              <a:rPr lang="ru-RU" dirty="0"/>
              <a:t> Угоди про </a:t>
            </a:r>
            <a:r>
              <a:rPr lang="ru-RU" dirty="0" err="1"/>
              <a:t>авторське</a:t>
            </a:r>
            <a:r>
              <a:rPr lang="ru-RU" dirty="0"/>
              <a:t> право </a:t>
            </a:r>
            <a:r>
              <a:rPr lang="ru-RU" dirty="0" err="1"/>
              <a:t>обговорюються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зацікавленими</a:t>
            </a:r>
            <a:r>
              <a:rPr lang="ru-RU" dirty="0"/>
              <a:t> сторонами і </a:t>
            </a:r>
            <a:r>
              <a:rPr lang="ru-RU" dirty="0" err="1"/>
              <a:t>можуть</a:t>
            </a:r>
            <a:r>
              <a:rPr lang="ru-RU" dirty="0"/>
              <a:t> сильно </a:t>
            </a:r>
            <a:r>
              <a:rPr lang="ru-RU" dirty="0" err="1"/>
              <a:t>відрізнятися</a:t>
            </a:r>
            <a:r>
              <a:rPr lang="ru-RU" dirty="0"/>
              <a:t> 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/>
              <a:t>обставин</a:t>
            </a:r>
            <a:r>
              <a:rPr lang="ru-RU" dirty="0"/>
              <a:t> угоди. У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</a:t>
            </a:r>
            <a:r>
              <a:rPr lang="ru-RU" dirty="0" err="1"/>
              <a:t>творець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власник</a:t>
            </a:r>
            <a:r>
              <a:rPr lang="ru-RU" dirty="0"/>
              <a:t>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зберегти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права і просто </a:t>
            </a:r>
            <a:r>
              <a:rPr lang="ru-RU" dirty="0" err="1"/>
              <a:t>ліцензувати</a:t>
            </a:r>
            <a:r>
              <a:rPr lang="ru-RU" dirty="0"/>
              <a:t> </a:t>
            </a:r>
            <a:r>
              <a:rPr lang="ru-RU" dirty="0" err="1"/>
              <a:t>майно</a:t>
            </a:r>
            <a:r>
              <a:rPr lang="ru-RU" dirty="0"/>
              <a:t> </a:t>
            </a:r>
            <a:r>
              <a:rPr lang="ru-RU" dirty="0" err="1"/>
              <a:t>третій</a:t>
            </a:r>
            <a:r>
              <a:rPr lang="ru-RU" dirty="0"/>
              <a:t> </a:t>
            </a:r>
            <a:r>
              <a:rPr lang="ru-RU" dirty="0" err="1"/>
              <a:t>стороні</a:t>
            </a:r>
            <a:r>
              <a:rPr lang="ru-RU" dirty="0"/>
              <a:t> на </a:t>
            </a:r>
            <a:r>
              <a:rPr lang="ru-RU" dirty="0" err="1"/>
              <a:t>певне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період</a:t>
            </a:r>
            <a:r>
              <a:rPr lang="ru-RU" dirty="0"/>
              <a:t> часу. В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</a:t>
            </a:r>
            <a:r>
              <a:rPr lang="ru-RU" dirty="0" err="1"/>
              <a:t>власник</a:t>
            </a:r>
            <a:r>
              <a:rPr lang="ru-RU" dirty="0"/>
              <a:t> </a:t>
            </a:r>
            <a:r>
              <a:rPr lang="ru-RU" dirty="0" err="1"/>
              <a:t>авторських</a:t>
            </a:r>
            <a:r>
              <a:rPr lang="ru-RU" dirty="0"/>
              <a:t> прав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передати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права </a:t>
            </a:r>
            <a:r>
              <a:rPr lang="ru-RU" dirty="0" err="1"/>
              <a:t>третій</a:t>
            </a:r>
            <a:r>
              <a:rPr lang="ru-RU" dirty="0"/>
              <a:t> </a:t>
            </a:r>
            <a:r>
              <a:rPr lang="ru-RU" dirty="0" err="1"/>
              <a:t>стороні</a:t>
            </a:r>
            <a:r>
              <a:rPr lang="ru-RU" dirty="0"/>
              <a:t> в </a:t>
            </a:r>
            <a:r>
              <a:rPr lang="ru-RU" dirty="0" err="1"/>
              <a:t>обмін</a:t>
            </a:r>
            <a:r>
              <a:rPr lang="ru-RU" dirty="0"/>
              <a:t> на </a:t>
            </a:r>
            <a:r>
              <a:rPr lang="ru-RU" dirty="0" err="1"/>
              <a:t>одноразову</a:t>
            </a:r>
            <a:r>
              <a:rPr lang="ru-RU" dirty="0"/>
              <a:t> </a:t>
            </a:r>
            <a:r>
              <a:rPr lang="ru-RU" dirty="0" err="1"/>
              <a:t>виплату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поточні</a:t>
            </a:r>
            <a:r>
              <a:rPr lang="ru-RU" dirty="0"/>
              <a:t> </a:t>
            </a:r>
            <a:r>
              <a:rPr lang="ru-RU" dirty="0" err="1"/>
              <a:t>авторські</a:t>
            </a:r>
            <a:r>
              <a:rPr lang="ru-RU" dirty="0"/>
              <a:t> </a:t>
            </a:r>
            <a:r>
              <a:rPr lang="ru-RU" dirty="0" err="1"/>
              <a:t>відрахування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73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Важливо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обидві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 </a:t>
            </a:r>
            <a:r>
              <a:rPr lang="ru-RU" dirty="0" err="1"/>
              <a:t>ретельно</a:t>
            </a:r>
            <a:r>
              <a:rPr lang="ru-RU" dirty="0"/>
              <a:t> </a:t>
            </a:r>
            <a:r>
              <a:rPr lang="ru-RU" dirty="0" err="1"/>
              <a:t>вивчили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 Угоди про </a:t>
            </a:r>
            <a:r>
              <a:rPr lang="ru-RU" dirty="0" err="1"/>
              <a:t>авторське</a:t>
            </a:r>
            <a:r>
              <a:rPr lang="ru-RU" dirty="0"/>
              <a:t> право та провели переговори,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гарантувати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права та </a:t>
            </a:r>
            <a:r>
              <a:rPr lang="ru-RU" dirty="0" err="1"/>
              <a:t>обов'язки</a:t>
            </a:r>
            <a:r>
              <a:rPr lang="ru-RU" dirty="0"/>
              <a:t>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 </a:t>
            </a:r>
            <a:r>
              <a:rPr lang="ru-RU" dirty="0" err="1"/>
              <a:t>чітко</a:t>
            </a:r>
            <a:r>
              <a:rPr lang="ru-RU" dirty="0"/>
              <a:t> </a:t>
            </a:r>
            <a:r>
              <a:rPr lang="ru-RU" dirty="0" err="1"/>
              <a:t>визначені</a:t>
            </a:r>
            <a:r>
              <a:rPr lang="ru-RU" dirty="0"/>
              <a:t> та </a:t>
            </a:r>
            <a:r>
              <a:rPr lang="ru-RU" dirty="0" err="1"/>
              <a:t>що</a:t>
            </a:r>
            <a:r>
              <a:rPr lang="ru-RU" dirty="0"/>
              <a:t> угода є справедливою. У </a:t>
            </a:r>
            <a:r>
              <a:rPr lang="ru-RU" dirty="0" err="1"/>
              <a:t>деяких</a:t>
            </a:r>
            <a:r>
              <a:rPr lang="ru-RU" dirty="0"/>
              <a:t> </a:t>
            </a:r>
            <a:r>
              <a:rPr lang="ru-RU" dirty="0" err="1"/>
              <a:t>випадках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знадобитися</a:t>
            </a:r>
            <a:r>
              <a:rPr lang="ru-RU" dirty="0"/>
              <a:t> юрисконсульт,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переконатися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угода є </a:t>
            </a:r>
            <a:r>
              <a:rPr lang="ru-RU" dirty="0" err="1"/>
              <a:t>юридично</a:t>
            </a:r>
            <a:r>
              <a:rPr lang="ru-RU" dirty="0"/>
              <a:t> </a:t>
            </a:r>
            <a:r>
              <a:rPr lang="ru-RU" dirty="0" err="1"/>
              <a:t>обов'язковою</a:t>
            </a:r>
            <a:r>
              <a:rPr lang="ru-RU" dirty="0"/>
              <a:t> та </a:t>
            </a:r>
            <a:r>
              <a:rPr lang="ru-RU" dirty="0" err="1"/>
              <a:t>підлягає</a:t>
            </a:r>
            <a:r>
              <a:rPr lang="ru-RU" dirty="0"/>
              <a:t> </a:t>
            </a:r>
            <a:r>
              <a:rPr lang="ru-RU" dirty="0" err="1"/>
              <a:t>виконанню</a:t>
            </a:r>
            <a:r>
              <a:rPr lang="ru-RU" dirty="0"/>
              <a:t>. </a:t>
            </a:r>
            <a:r>
              <a:rPr lang="ru-RU" dirty="0" err="1"/>
              <a:t>Загалом</a:t>
            </a:r>
            <a:r>
              <a:rPr lang="ru-RU" dirty="0"/>
              <a:t>, угода про </a:t>
            </a:r>
            <a:r>
              <a:rPr lang="ru-RU" dirty="0" err="1"/>
              <a:t>авторське</a:t>
            </a:r>
            <a:r>
              <a:rPr lang="ru-RU" dirty="0"/>
              <a:t> право є </a:t>
            </a:r>
            <a:r>
              <a:rPr lang="ru-RU" dirty="0" err="1"/>
              <a:t>важливим</a:t>
            </a:r>
            <a:r>
              <a:rPr lang="ru-RU" dirty="0"/>
              <a:t> </a:t>
            </a:r>
            <a:r>
              <a:rPr lang="ru-RU" dirty="0" err="1"/>
              <a:t>інструментом</a:t>
            </a:r>
            <a:r>
              <a:rPr lang="ru-RU" dirty="0"/>
              <a:t> для </a:t>
            </a:r>
            <a:r>
              <a:rPr lang="ru-RU" dirty="0" err="1"/>
              <a:t>творців</a:t>
            </a:r>
            <a:r>
              <a:rPr lang="ru-RU" dirty="0"/>
              <a:t> та </a:t>
            </a:r>
            <a:r>
              <a:rPr lang="ru-RU" dirty="0" err="1"/>
              <a:t>власників</a:t>
            </a:r>
            <a:r>
              <a:rPr lang="ru-RU" dirty="0"/>
              <a:t>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 для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прав та </a:t>
            </a:r>
            <a:r>
              <a:rPr lang="ru-RU" dirty="0" err="1"/>
              <a:t>забезпечення</a:t>
            </a:r>
            <a:r>
              <a:rPr lang="ru-RU" dirty="0"/>
              <a:t>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робота </a:t>
            </a:r>
            <a:r>
              <a:rPr lang="ru-RU" dirty="0" err="1"/>
              <a:t>використовувалася</a:t>
            </a:r>
            <a:r>
              <a:rPr lang="ru-RU" dirty="0"/>
              <a:t>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їхніх</a:t>
            </a:r>
            <a:r>
              <a:rPr lang="ru-RU" dirty="0"/>
              <a:t> </a:t>
            </a:r>
            <a:r>
              <a:rPr lang="ru-RU" dirty="0" err="1"/>
              <a:t>побажань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35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/>
              <a:t>Деякі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положення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включені</a:t>
            </a:r>
            <a:r>
              <a:rPr lang="ru-RU" dirty="0"/>
              <a:t> до Угоди про </a:t>
            </a:r>
            <a:r>
              <a:rPr lang="ru-RU" dirty="0" err="1"/>
              <a:t>авторське</a:t>
            </a:r>
            <a:r>
              <a:rPr lang="ru-RU" dirty="0"/>
              <a:t> право, </a:t>
            </a:r>
            <a:r>
              <a:rPr lang="ru-RU" dirty="0" err="1"/>
              <a:t>включають</a:t>
            </a:r>
            <a:r>
              <a:rPr lang="ru-RU" dirty="0"/>
              <a:t>: </a:t>
            </a:r>
            <a:r>
              <a:rPr lang="ru-RU" dirty="0" err="1"/>
              <a:t>Надання</a:t>
            </a:r>
            <a:r>
              <a:rPr lang="ru-RU" dirty="0"/>
              <a:t> прав: </a:t>
            </a:r>
            <a:r>
              <a:rPr lang="ru-RU" dirty="0" err="1"/>
              <a:t>цей</a:t>
            </a:r>
            <a:r>
              <a:rPr lang="ru-RU" dirty="0"/>
              <a:t> пункт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обсяг</a:t>
            </a:r>
            <a:r>
              <a:rPr lang="ru-RU" dirty="0"/>
              <a:t> прав, </a:t>
            </a:r>
            <a:r>
              <a:rPr lang="ru-RU" dirty="0" err="1"/>
              <a:t>наданих</a:t>
            </a:r>
            <a:r>
              <a:rPr lang="ru-RU" dirty="0"/>
              <a:t> </a:t>
            </a:r>
            <a:r>
              <a:rPr lang="ru-RU" dirty="0" err="1"/>
              <a:t>третій</a:t>
            </a:r>
            <a:r>
              <a:rPr lang="ru-RU" dirty="0"/>
              <a:t> </a:t>
            </a:r>
            <a:r>
              <a:rPr lang="ru-RU" dirty="0" err="1"/>
              <a:t>стороні</a:t>
            </a:r>
            <a:r>
              <a:rPr lang="ru-RU" dirty="0"/>
              <a:t>, таких як право </a:t>
            </a:r>
            <a:r>
              <a:rPr lang="ru-RU" dirty="0" err="1"/>
              <a:t>відтворювати</a:t>
            </a:r>
            <a:r>
              <a:rPr lang="ru-RU" dirty="0"/>
              <a:t>, </a:t>
            </a:r>
            <a:r>
              <a:rPr lang="ru-RU" dirty="0" err="1"/>
              <a:t>поширювати</a:t>
            </a:r>
            <a:r>
              <a:rPr lang="ru-RU" dirty="0"/>
              <a:t> та </a:t>
            </a:r>
            <a:r>
              <a:rPr lang="ru-RU" dirty="0" err="1"/>
              <a:t>демонструвати</a:t>
            </a:r>
            <a:r>
              <a:rPr lang="ru-RU" dirty="0"/>
              <a:t> </a:t>
            </a:r>
            <a:r>
              <a:rPr lang="ru-RU" dirty="0" err="1"/>
              <a:t>інтелектуальну</a:t>
            </a:r>
            <a:r>
              <a:rPr lang="ru-RU" dirty="0"/>
              <a:t> </a:t>
            </a:r>
            <a:r>
              <a:rPr lang="ru-RU" dirty="0" err="1"/>
              <a:t>власність</a:t>
            </a:r>
            <a:r>
              <a:rPr lang="ru-RU" dirty="0"/>
              <a:t>. </a:t>
            </a:r>
            <a:r>
              <a:rPr lang="ru-RU" dirty="0" err="1"/>
              <a:t>Компенсація</a:t>
            </a:r>
            <a:r>
              <a:rPr lang="ru-RU" dirty="0"/>
              <a:t>: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пункті</a:t>
            </a:r>
            <a:r>
              <a:rPr lang="ru-RU" dirty="0"/>
              <a:t> описано </a:t>
            </a:r>
            <a:r>
              <a:rPr lang="ru-RU" dirty="0" err="1"/>
              <a:t>платіж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компенсацію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надані</a:t>
            </a:r>
            <a:r>
              <a:rPr lang="ru-RU" dirty="0"/>
              <a:t> </a:t>
            </a:r>
            <a:r>
              <a:rPr lang="ru-RU" dirty="0" err="1"/>
              <a:t>власнику</a:t>
            </a:r>
            <a:r>
              <a:rPr lang="ru-RU" dirty="0"/>
              <a:t> </a:t>
            </a:r>
            <a:r>
              <a:rPr lang="ru-RU" dirty="0" err="1"/>
              <a:t>авторських</a:t>
            </a:r>
            <a:r>
              <a:rPr lang="ru-RU" dirty="0"/>
              <a:t> прав,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роялті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одноразова </a:t>
            </a:r>
            <a:r>
              <a:rPr lang="ru-RU" dirty="0" err="1"/>
              <a:t>виплата</a:t>
            </a:r>
            <a:r>
              <a:rPr lang="ru-RU" dirty="0"/>
              <a:t>. </a:t>
            </a:r>
            <a:r>
              <a:rPr lang="ru-RU" dirty="0" err="1"/>
              <a:t>Термін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: в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пункті</a:t>
            </a:r>
            <a:r>
              <a:rPr lang="ru-RU" dirty="0"/>
              <a:t> </a:t>
            </a:r>
            <a:r>
              <a:rPr lang="ru-RU" dirty="0" err="1"/>
              <a:t>вказується</a:t>
            </a:r>
            <a:r>
              <a:rPr lang="ru-RU" dirty="0"/>
              <a:t> </a:t>
            </a:r>
            <a:r>
              <a:rPr lang="ru-RU" dirty="0" err="1"/>
              <a:t>період</a:t>
            </a:r>
            <a:r>
              <a:rPr lang="ru-RU" dirty="0"/>
              <a:t> часу, </a:t>
            </a:r>
            <a:r>
              <a:rPr lang="ru-RU" dirty="0" err="1"/>
              <a:t>протягом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угода буде </a:t>
            </a:r>
            <a:r>
              <a:rPr lang="ru-RU" dirty="0" err="1"/>
              <a:t>залишатися</a:t>
            </a:r>
            <a:r>
              <a:rPr lang="ru-RU" dirty="0"/>
              <a:t> в </a:t>
            </a:r>
            <a:r>
              <a:rPr lang="ru-RU" dirty="0" err="1"/>
              <a:t>силі</a:t>
            </a:r>
            <a:r>
              <a:rPr lang="ru-RU" dirty="0"/>
              <a:t>. </a:t>
            </a:r>
            <a:r>
              <a:rPr lang="ru-RU" dirty="0" err="1"/>
              <a:t>Припинення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: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пункті</a:t>
            </a:r>
            <a:r>
              <a:rPr lang="ru-RU" dirty="0"/>
              <a:t> </a:t>
            </a:r>
            <a:r>
              <a:rPr lang="ru-RU" dirty="0" err="1"/>
              <a:t>описуються</a:t>
            </a:r>
            <a:r>
              <a:rPr lang="ru-RU" dirty="0"/>
              <a:t> </a:t>
            </a:r>
            <a:r>
              <a:rPr lang="ru-RU" dirty="0" err="1" smtClean="0"/>
              <a:t>обставини</a:t>
            </a:r>
            <a:r>
              <a:rPr lang="ru-RU" dirty="0"/>
              <a:t>, за </a:t>
            </a:r>
            <a:r>
              <a:rPr lang="ru-RU" dirty="0" err="1"/>
              <a:t>яких</a:t>
            </a:r>
            <a:r>
              <a:rPr lang="ru-RU" dirty="0"/>
              <a:t> угода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розірвана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порушення</a:t>
            </a:r>
            <a:r>
              <a:rPr lang="ru-RU" dirty="0"/>
              <a:t> договору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закінчення</a:t>
            </a:r>
            <a:r>
              <a:rPr lang="ru-RU" dirty="0"/>
              <a:t> </a:t>
            </a:r>
            <a:r>
              <a:rPr lang="ru-RU" dirty="0" err="1"/>
              <a:t>терміну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. Заяви та </a:t>
            </a:r>
            <a:r>
              <a:rPr lang="ru-RU" dirty="0" err="1"/>
              <a:t>гарантії</a:t>
            </a:r>
            <a:r>
              <a:rPr lang="ru-RU" dirty="0"/>
              <a:t>: </a:t>
            </a:r>
            <a:r>
              <a:rPr lang="ru-RU" dirty="0" err="1"/>
              <a:t>цей</a:t>
            </a:r>
            <a:r>
              <a:rPr lang="ru-RU" dirty="0"/>
              <a:t> пункт </a:t>
            </a:r>
            <a:r>
              <a:rPr lang="ru-RU" dirty="0" err="1"/>
              <a:t>вимагає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обидві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 </a:t>
            </a:r>
            <a:r>
              <a:rPr lang="ru-RU" dirty="0" err="1"/>
              <a:t>зробили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заяви та </a:t>
            </a:r>
            <a:r>
              <a:rPr lang="ru-RU" dirty="0" err="1"/>
              <a:t>гарантії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прав на </a:t>
            </a:r>
            <a:r>
              <a:rPr lang="ru-RU" dirty="0" err="1"/>
              <a:t>укладення</a:t>
            </a:r>
            <a:r>
              <a:rPr lang="ru-RU" dirty="0"/>
              <a:t> угоди та </a:t>
            </a:r>
            <a:r>
              <a:rPr lang="ru-RU" dirty="0" err="1"/>
              <a:t>точності</a:t>
            </a:r>
            <a:r>
              <a:rPr lang="ru-RU" dirty="0"/>
              <a:t> </a:t>
            </a:r>
            <a:r>
              <a:rPr lang="ru-RU" dirty="0" err="1"/>
              <a:t>наданої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 </a:t>
            </a:r>
            <a:r>
              <a:rPr lang="ru-RU" dirty="0" err="1"/>
              <a:t>Відшкодування</a:t>
            </a:r>
            <a:r>
              <a:rPr lang="ru-RU" dirty="0"/>
              <a:t>: </a:t>
            </a:r>
            <a:r>
              <a:rPr lang="ru-RU" dirty="0" err="1"/>
              <a:t>цей</a:t>
            </a:r>
            <a:r>
              <a:rPr lang="ru-RU" dirty="0"/>
              <a:t> пункт </a:t>
            </a:r>
            <a:r>
              <a:rPr lang="ru-RU" dirty="0" err="1"/>
              <a:t>вимагає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 </a:t>
            </a:r>
            <a:r>
              <a:rPr lang="ru-RU" dirty="0" err="1"/>
              <a:t>відшкодувати</a:t>
            </a:r>
            <a:r>
              <a:rPr lang="ru-RU" dirty="0"/>
              <a:t> </a:t>
            </a:r>
            <a:r>
              <a:rPr lang="ru-RU" dirty="0" err="1"/>
              <a:t>збитки</a:t>
            </a:r>
            <a:r>
              <a:rPr lang="ru-RU" dirty="0"/>
              <a:t> </a:t>
            </a:r>
            <a:r>
              <a:rPr lang="ru-RU" dirty="0" err="1"/>
              <a:t>іншій</a:t>
            </a:r>
            <a:r>
              <a:rPr lang="ru-RU" dirty="0"/>
              <a:t> </a:t>
            </a:r>
            <a:r>
              <a:rPr lang="ru-RU" dirty="0" err="1"/>
              <a:t>стороні</a:t>
            </a:r>
            <a:r>
              <a:rPr lang="ru-RU" dirty="0"/>
              <a:t> та </a:t>
            </a:r>
            <a:r>
              <a:rPr lang="ru-RU" dirty="0" err="1"/>
              <a:t>захистити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будь-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збитків</a:t>
            </a:r>
            <a:r>
              <a:rPr lang="ru-RU" dirty="0"/>
              <a:t>, </a:t>
            </a:r>
            <a:r>
              <a:rPr lang="ru-RU" dirty="0" err="1"/>
              <a:t>спричинених</a:t>
            </a:r>
            <a:r>
              <a:rPr lang="ru-RU" dirty="0"/>
              <a:t> </a:t>
            </a:r>
            <a:r>
              <a:rPr lang="ru-RU" dirty="0" err="1"/>
              <a:t>порушенням</a:t>
            </a:r>
            <a:r>
              <a:rPr lang="ru-RU" dirty="0"/>
              <a:t> угоди. </a:t>
            </a:r>
            <a:r>
              <a:rPr lang="ru-RU" dirty="0" err="1"/>
              <a:t>Застосовне</a:t>
            </a:r>
            <a:r>
              <a:rPr lang="ru-RU" dirty="0"/>
              <a:t> право та </a:t>
            </a:r>
            <a:r>
              <a:rPr lang="ru-RU" dirty="0" err="1"/>
              <a:t>юрисдикція</a:t>
            </a:r>
            <a:r>
              <a:rPr lang="ru-RU" dirty="0"/>
              <a:t>: </a:t>
            </a:r>
            <a:r>
              <a:rPr lang="ru-RU" dirty="0" err="1"/>
              <a:t>цей</a:t>
            </a:r>
            <a:r>
              <a:rPr lang="ru-RU" dirty="0"/>
              <a:t> пункт </a:t>
            </a:r>
            <a:r>
              <a:rPr lang="ru-RU" dirty="0" err="1"/>
              <a:t>визначає</a:t>
            </a:r>
            <a:r>
              <a:rPr lang="ru-RU" dirty="0"/>
              <a:t> право, яке </a:t>
            </a:r>
            <a:r>
              <a:rPr lang="ru-RU" dirty="0" err="1"/>
              <a:t>регулюватиме</a:t>
            </a:r>
            <a:r>
              <a:rPr lang="ru-RU" dirty="0"/>
              <a:t> угоду, та </a:t>
            </a:r>
            <a:r>
              <a:rPr lang="ru-RU" dirty="0" err="1"/>
              <a:t>юрисдикцію</a:t>
            </a:r>
            <a:r>
              <a:rPr lang="ru-RU" dirty="0"/>
              <a:t>, в </a:t>
            </a:r>
            <a:r>
              <a:rPr lang="ru-RU" dirty="0" err="1"/>
              <a:t>якій</a:t>
            </a:r>
            <a:r>
              <a:rPr lang="ru-RU" dirty="0"/>
              <a:t> </a:t>
            </a:r>
            <a:r>
              <a:rPr lang="ru-RU" dirty="0" err="1"/>
              <a:t>будуть</a:t>
            </a:r>
            <a:r>
              <a:rPr lang="ru-RU" dirty="0"/>
              <a:t> </a:t>
            </a:r>
            <a:r>
              <a:rPr lang="ru-RU" dirty="0" err="1"/>
              <a:t>вирішуватися</a:t>
            </a:r>
            <a:r>
              <a:rPr lang="ru-RU" dirty="0"/>
              <a:t> будь-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суперечки</a:t>
            </a:r>
            <a:r>
              <a:rPr lang="ru-RU" dirty="0"/>
              <a:t>. </a:t>
            </a:r>
            <a:r>
              <a:rPr lang="ru-RU" dirty="0" err="1"/>
              <a:t>Загалом</a:t>
            </a:r>
            <a:r>
              <a:rPr lang="ru-RU" dirty="0"/>
              <a:t>, угода про </a:t>
            </a:r>
            <a:r>
              <a:rPr lang="ru-RU" dirty="0" err="1"/>
              <a:t>авторське</a:t>
            </a:r>
            <a:r>
              <a:rPr lang="ru-RU" dirty="0"/>
              <a:t> право є </a:t>
            </a:r>
            <a:r>
              <a:rPr lang="ru-RU" dirty="0" err="1"/>
              <a:t>важливим</a:t>
            </a:r>
            <a:r>
              <a:rPr lang="ru-RU" dirty="0"/>
              <a:t> </a:t>
            </a:r>
            <a:r>
              <a:rPr lang="ru-RU" dirty="0" err="1"/>
              <a:t>інструментом</a:t>
            </a:r>
            <a:r>
              <a:rPr lang="ru-RU" dirty="0"/>
              <a:t> для </a:t>
            </a:r>
            <a:r>
              <a:rPr lang="ru-RU" dirty="0" err="1"/>
              <a:t>творців</a:t>
            </a:r>
            <a:r>
              <a:rPr lang="ru-RU" dirty="0"/>
              <a:t> та </a:t>
            </a:r>
            <a:r>
              <a:rPr lang="ru-RU" dirty="0" err="1"/>
              <a:t>власників</a:t>
            </a:r>
            <a:r>
              <a:rPr lang="ru-RU" dirty="0"/>
              <a:t>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 для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своїх</a:t>
            </a:r>
            <a:r>
              <a:rPr lang="ru-RU" dirty="0"/>
              <a:t> прав та </a:t>
            </a:r>
            <a:r>
              <a:rPr lang="ru-RU" dirty="0" err="1"/>
              <a:t>забезпечення</a:t>
            </a:r>
            <a:r>
              <a:rPr lang="ru-RU" dirty="0"/>
              <a:t> того,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робота </a:t>
            </a:r>
            <a:r>
              <a:rPr lang="ru-RU" dirty="0" err="1"/>
              <a:t>використовувалася</a:t>
            </a:r>
            <a:r>
              <a:rPr lang="ru-RU" dirty="0"/>
              <a:t>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їхніх</a:t>
            </a:r>
            <a:r>
              <a:rPr lang="ru-RU" dirty="0"/>
              <a:t> </a:t>
            </a:r>
            <a:r>
              <a:rPr lang="ru-RU" dirty="0" err="1"/>
              <a:t>побажань</a:t>
            </a:r>
            <a:r>
              <a:rPr lang="ru-RU" dirty="0"/>
              <a:t>. </a:t>
            </a:r>
            <a:r>
              <a:rPr lang="ru-RU" dirty="0" err="1"/>
              <a:t>Важливо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обидві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 </a:t>
            </a:r>
            <a:r>
              <a:rPr lang="ru-RU" dirty="0" err="1"/>
              <a:t>ретельно</a:t>
            </a:r>
            <a:r>
              <a:rPr lang="ru-RU" dirty="0"/>
              <a:t> </a:t>
            </a:r>
            <a:r>
              <a:rPr lang="ru-RU" dirty="0" err="1"/>
              <a:t>вивчили</a:t>
            </a:r>
            <a:r>
              <a:rPr lang="ru-RU" dirty="0"/>
              <a:t> </a:t>
            </a:r>
            <a:r>
              <a:rPr lang="ru-RU" dirty="0" err="1"/>
              <a:t>умови</a:t>
            </a:r>
            <a:r>
              <a:rPr lang="ru-RU" dirty="0"/>
              <a:t> угоди та провели переговори,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гарантувати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dirty="0" err="1"/>
              <a:t>інтереси</a:t>
            </a:r>
            <a:r>
              <a:rPr lang="ru-RU" dirty="0"/>
              <a:t> </a:t>
            </a:r>
            <a:r>
              <a:rPr lang="ru-RU" dirty="0" err="1"/>
              <a:t>захищені</a:t>
            </a:r>
            <a:r>
              <a:rPr lang="ru-RU" dirty="0"/>
              <a:t> та </a:t>
            </a:r>
            <a:r>
              <a:rPr lang="ru-RU" dirty="0" err="1"/>
              <a:t>що</a:t>
            </a:r>
            <a:r>
              <a:rPr lang="ru-RU" dirty="0"/>
              <a:t> угода є справедливою.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17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Варто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зазначити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угоди про </a:t>
            </a:r>
            <a:r>
              <a:rPr lang="ru-RU" dirty="0" err="1"/>
              <a:t>авторські</a:t>
            </a:r>
            <a:r>
              <a:rPr lang="ru-RU" dirty="0"/>
              <a:t> права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суттєво</a:t>
            </a:r>
            <a:r>
              <a:rPr lang="ru-RU" dirty="0"/>
              <a:t> </a:t>
            </a:r>
            <a:r>
              <a:rPr lang="ru-RU" dirty="0" err="1"/>
              <a:t>відрізнятися</a:t>
            </a:r>
            <a:r>
              <a:rPr lang="ru-RU" dirty="0"/>
              <a:t> 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галузі</a:t>
            </a:r>
            <a:r>
              <a:rPr lang="ru-RU" dirty="0"/>
              <a:t>, типу </a:t>
            </a:r>
            <a:r>
              <a:rPr lang="ru-RU" dirty="0" err="1"/>
              <a:t>інтелектуальної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 та </a:t>
            </a:r>
            <a:r>
              <a:rPr lang="ru-RU" dirty="0" err="1"/>
              <a:t>конкретних</a:t>
            </a:r>
            <a:r>
              <a:rPr lang="ru-RU" dirty="0"/>
              <a:t> потреб та </a:t>
            </a:r>
            <a:r>
              <a:rPr lang="ru-RU" dirty="0" err="1"/>
              <a:t>уподобань</a:t>
            </a:r>
            <a:r>
              <a:rPr lang="ru-RU" dirty="0"/>
              <a:t> </a:t>
            </a:r>
            <a:r>
              <a:rPr lang="ru-RU" dirty="0" err="1"/>
              <a:t>залучених</a:t>
            </a:r>
            <a:r>
              <a:rPr lang="ru-RU" dirty="0"/>
              <a:t> </a:t>
            </a:r>
            <a:r>
              <a:rPr lang="ru-RU" dirty="0" err="1"/>
              <a:t>сторін</a:t>
            </a:r>
            <a:r>
              <a:rPr lang="ru-RU" dirty="0"/>
              <a:t>. </a:t>
            </a:r>
            <a:r>
              <a:rPr lang="ru-RU" dirty="0" err="1"/>
              <a:t>Наприклад</a:t>
            </a:r>
            <a:r>
              <a:rPr lang="ru-RU" dirty="0"/>
              <a:t>, угода про </a:t>
            </a:r>
            <a:r>
              <a:rPr lang="ru-RU" dirty="0" err="1"/>
              <a:t>авторське</a:t>
            </a:r>
            <a:r>
              <a:rPr lang="ru-RU" dirty="0"/>
              <a:t> право на роман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суттєво</a:t>
            </a:r>
            <a:r>
              <a:rPr lang="ru-RU" dirty="0"/>
              <a:t> </a:t>
            </a:r>
            <a:r>
              <a:rPr lang="ru-RU" dirty="0" err="1"/>
              <a:t>відрізнятися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угоди про </a:t>
            </a:r>
            <a:r>
              <a:rPr lang="ru-RU" dirty="0" err="1"/>
              <a:t>фільм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233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Крім</a:t>
            </a:r>
            <a:r>
              <a:rPr lang="ru-RU" dirty="0"/>
              <a:t> того, Угоди про </a:t>
            </a:r>
            <a:r>
              <a:rPr lang="ru-RU" dirty="0" err="1"/>
              <a:t>авторські</a:t>
            </a:r>
            <a:r>
              <a:rPr lang="ru-RU" dirty="0"/>
              <a:t> права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потребувати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перегляду з часом,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відобразити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в </a:t>
            </a:r>
            <a:r>
              <a:rPr lang="ru-RU" dirty="0" err="1"/>
              <a:t>інтелектуальній</a:t>
            </a:r>
            <a:r>
              <a:rPr lang="ru-RU" dirty="0"/>
              <a:t> </a:t>
            </a:r>
            <a:r>
              <a:rPr lang="ru-RU" dirty="0" err="1"/>
              <a:t>власності</a:t>
            </a:r>
            <a:r>
              <a:rPr lang="ru-RU" dirty="0"/>
              <a:t>, </a:t>
            </a:r>
            <a:r>
              <a:rPr lang="ru-RU" dirty="0" err="1"/>
              <a:t>галузі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потребах та </a:t>
            </a:r>
            <a:r>
              <a:rPr lang="ru-RU" dirty="0" err="1"/>
              <a:t>уподобаннях</a:t>
            </a:r>
            <a:r>
              <a:rPr lang="ru-RU" dirty="0"/>
              <a:t> </a:t>
            </a:r>
            <a:r>
              <a:rPr lang="ru-RU" dirty="0" err="1"/>
              <a:t>залучених</a:t>
            </a:r>
            <a:r>
              <a:rPr lang="ru-RU" dirty="0"/>
              <a:t> </a:t>
            </a:r>
            <a:r>
              <a:rPr lang="ru-RU" dirty="0" err="1"/>
              <a:t>сторін</a:t>
            </a:r>
            <a:r>
              <a:rPr lang="ru-RU" dirty="0"/>
              <a:t>. </a:t>
            </a:r>
            <a:r>
              <a:rPr lang="ru-RU" dirty="0" err="1"/>
              <a:t>Важливо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обидві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 </a:t>
            </a:r>
            <a:r>
              <a:rPr lang="ru-RU" dirty="0" err="1"/>
              <a:t>залишалися</a:t>
            </a:r>
            <a:r>
              <a:rPr lang="ru-RU" dirty="0"/>
              <a:t> </a:t>
            </a:r>
            <a:r>
              <a:rPr lang="ru-RU" dirty="0" err="1"/>
              <a:t>відкритими</a:t>
            </a:r>
            <a:r>
              <a:rPr lang="ru-RU" dirty="0"/>
              <a:t> для перегляду умов Угоди в </a:t>
            </a:r>
            <a:r>
              <a:rPr lang="ru-RU" dirty="0" err="1"/>
              <a:t>міру</a:t>
            </a:r>
            <a:r>
              <a:rPr lang="ru-RU" dirty="0"/>
              <a:t> </a:t>
            </a:r>
            <a:r>
              <a:rPr lang="ru-RU" dirty="0" err="1"/>
              <a:t>необхідності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гарантувати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залишається</a:t>
            </a:r>
            <a:r>
              <a:rPr lang="ru-RU" dirty="0"/>
              <a:t> </a:t>
            </a:r>
            <a:r>
              <a:rPr lang="ru-RU" dirty="0" err="1"/>
              <a:t>актуальним</a:t>
            </a:r>
            <a:r>
              <a:rPr lang="ru-RU" dirty="0"/>
              <a:t> і </a:t>
            </a:r>
            <a:r>
              <a:rPr lang="ru-RU" dirty="0" err="1"/>
              <a:t>ефективним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5220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750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Тема: Авторський договір </vt:lpstr>
      <vt:lpstr>Що таке «Угода про авторське право»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Договір про передання виключних майнових прав інтелектуальної власності</dc:title>
  <dc:creator>Пользователь Windows</dc:creator>
  <cp:lastModifiedBy>Пользователь Windows</cp:lastModifiedBy>
  <cp:revision>8</cp:revision>
  <dcterms:created xsi:type="dcterms:W3CDTF">2023-04-27T19:31:14Z</dcterms:created>
  <dcterms:modified xsi:type="dcterms:W3CDTF">2023-04-27T20:51:56Z</dcterms:modified>
</cp:coreProperties>
</file>