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3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C9208-B71C-584E-BAAA-83D7E9415B19}" type="datetimeFigureOut">
              <a:rPr lang="en-UA" smtClean="0"/>
              <a:t>03/15/2023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5B38C-902C-1549-800B-9BB9615D8C8F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447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13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82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7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67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04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4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0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96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2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1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58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359C-0C0B-445C-B1F6-2D82635BDF94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50BF-05D9-406D-8F72-F8A06485E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10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Найпопулярніший у світи аналізатор мережевого трафіку</a:t>
            </a:r>
            <a:endParaRPr lang="ru-RU" dirty="0"/>
          </a:p>
        </p:txBody>
      </p:sp>
      <p:pic>
        <p:nvPicPr>
          <p:cNvPr id="1026" name="Picture 2" descr="Wireshar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484437"/>
            <a:ext cx="28575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3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Wireshark. </a:t>
            </a:r>
            <a:r>
              <a:rPr lang="uk-UA" dirty="0"/>
              <a:t>Що це та для чого?</a:t>
            </a:r>
            <a:endParaRPr lang="ru-RU" dirty="0"/>
          </a:p>
        </p:txBody>
      </p:sp>
      <p:pic>
        <p:nvPicPr>
          <p:cNvPr id="1028" name="Picture 4" descr="How to Use Wireshark, the Best Packet Analyzer Around">
            <a:extLst>
              <a:ext uri="{FF2B5EF4-FFF2-40B4-BE49-F238E27FC236}">
                <a16:creationId xmlns:a16="http://schemas.microsoft.com/office/drawing/2014/main" id="{AD354394-FD49-9C86-2D39-AF00E31DD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7" r="24485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Wireshark — </a:t>
            </a:r>
            <a:r>
              <a:rPr lang="ru-RU" sz="2000" dirty="0" err="1"/>
              <a:t>програма</a:t>
            </a:r>
            <a:r>
              <a:rPr lang="ru-RU" sz="2000" dirty="0"/>
              <a:t> для </a:t>
            </a:r>
            <a:r>
              <a:rPr lang="ru-RU" sz="2000" dirty="0" err="1"/>
              <a:t>аналізу</a:t>
            </a:r>
            <a:r>
              <a:rPr lang="ru-RU" sz="2000" dirty="0"/>
              <a:t> </a:t>
            </a:r>
            <a:r>
              <a:rPr lang="ru-RU" sz="2000" dirty="0" err="1"/>
              <a:t>мережевих</a:t>
            </a:r>
            <a:r>
              <a:rPr lang="ru-RU" sz="2000" dirty="0"/>
              <a:t> </a:t>
            </a:r>
            <a:r>
              <a:rPr lang="ru-RU" sz="2000" dirty="0" err="1"/>
              <a:t>пакетів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/>
              <a:t>Має</a:t>
            </a:r>
            <a:r>
              <a:rPr lang="ru-RU" sz="2000" dirty="0"/>
              <a:t> </a:t>
            </a:r>
            <a:r>
              <a:rPr lang="ru-RU" sz="2000" dirty="0" err="1"/>
              <a:t>графічний</a:t>
            </a:r>
            <a:r>
              <a:rPr lang="ru-RU" sz="2000" dirty="0"/>
              <a:t> </a:t>
            </a:r>
            <a:r>
              <a:rPr lang="ru-RU" sz="2000" dirty="0" err="1"/>
              <a:t>інтерфейс</a:t>
            </a:r>
            <a:r>
              <a:rPr lang="ru-RU" sz="2000" dirty="0"/>
              <a:t> </a:t>
            </a:r>
            <a:r>
              <a:rPr lang="ru-RU" sz="2000" dirty="0" err="1"/>
              <a:t>користувача</a:t>
            </a:r>
            <a:endParaRPr lang="ru-RU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FCCFB78-AF6E-99ED-6DA0-38FAA84CB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88" y="3429000"/>
            <a:ext cx="609796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3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3BE0-7F47-6839-856B-4C0549F0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Wireshark.</a:t>
            </a:r>
            <a:r>
              <a:rPr lang="uk-UA" dirty="0"/>
              <a:t> Як це працює?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B144-B06F-A4D6-158F-73068A12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A" dirty="0"/>
          </a:p>
        </p:txBody>
      </p:sp>
      <p:pic>
        <p:nvPicPr>
          <p:cNvPr id="2058" name="Picture 10" descr="What is PCAP? - Tech-FAQ">
            <a:extLst>
              <a:ext uri="{FF2B5EF4-FFF2-40B4-BE49-F238E27FC236}">
                <a16:creationId xmlns:a16="http://schemas.microsoft.com/office/drawing/2014/main" id="{A6C59D23-9050-B131-078E-D75E4569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4"/>
            <a:ext cx="34225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ADC15FF-E42C-3A12-7211-EF8D0CCF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18" y="1853333"/>
            <a:ext cx="4363830" cy="18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3E9FA52-8C74-C07A-6EFE-B7F37A6D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53" y="4074459"/>
            <a:ext cx="2745961" cy="20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Wireshark.</a:t>
            </a:r>
            <a:r>
              <a:rPr lang="uk-UA" dirty="0"/>
              <a:t> Основні </a:t>
            </a:r>
            <a:r>
              <a:rPr lang="uk-UA" dirty="0" smtClean="0"/>
              <a:t>можливості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Аналіз пакетів з </a:t>
            </a:r>
            <a:r>
              <a:rPr lang="uk-UA" dirty="0" smtClean="0"/>
              <a:t>мереж </a:t>
            </a:r>
            <a:r>
              <a:rPr lang="en-US" dirty="0"/>
              <a:t>Ethernet, IEEE 802.11, PPP, and loopback</a:t>
            </a:r>
            <a:endParaRPr lang="uk-UA" dirty="0"/>
          </a:p>
          <a:p>
            <a:r>
              <a:rPr lang="uk-UA" dirty="0"/>
              <a:t>Перегляд пакетів через </a:t>
            </a:r>
            <a:r>
              <a:rPr lang="en-US" dirty="0"/>
              <a:t>GUI</a:t>
            </a:r>
            <a:r>
              <a:rPr lang="uk-UA" dirty="0"/>
              <a:t> або через термінал</a:t>
            </a:r>
          </a:p>
          <a:p>
            <a:r>
              <a:rPr lang="uk-UA" dirty="0"/>
              <a:t>Зміна пакетів</a:t>
            </a:r>
          </a:p>
          <a:p>
            <a:r>
              <a:rPr lang="uk-UA" dirty="0"/>
              <a:t>Фільтрація пакетів</a:t>
            </a:r>
          </a:p>
          <a:p>
            <a:r>
              <a:rPr lang="uk-UA" dirty="0"/>
              <a:t>Використання плагінів для нових протоколів</a:t>
            </a:r>
          </a:p>
          <a:p>
            <a:r>
              <a:rPr lang="uk-UA" dirty="0"/>
              <a:t>Знаходження та </a:t>
            </a:r>
            <a:r>
              <a:rPr lang="uk-UA" dirty="0" err="1"/>
              <a:t>енкодування</a:t>
            </a:r>
            <a:r>
              <a:rPr lang="uk-UA" dirty="0"/>
              <a:t> медіа </a:t>
            </a:r>
          </a:p>
          <a:p>
            <a:r>
              <a:rPr lang="uk-UA" dirty="0"/>
              <a:t>Захоплення трафіку з </a:t>
            </a:r>
            <a:r>
              <a:rPr lang="en-US" dirty="0"/>
              <a:t>USB</a:t>
            </a:r>
            <a:endParaRPr lang="uk-UA" dirty="0"/>
          </a:p>
          <a:p>
            <a:r>
              <a:rPr lang="uk-UA" dirty="0"/>
              <a:t>Та багато інших налаштувань мережі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0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Wireshark.</a:t>
            </a:r>
            <a:r>
              <a:rPr lang="uk-UA" dirty="0"/>
              <a:t> </a:t>
            </a:r>
            <a:r>
              <a:rPr lang="en-US" dirty="0"/>
              <a:t>Security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Привілеї </a:t>
            </a:r>
            <a:r>
              <a:rPr lang="uk-UA" dirty="0" err="1"/>
              <a:t>суперюзера</a:t>
            </a:r>
            <a:r>
              <a:rPr lang="uk-UA" dirty="0"/>
              <a:t> та уразливості</a:t>
            </a:r>
          </a:p>
          <a:p>
            <a:r>
              <a:rPr lang="uk-UA" dirty="0"/>
              <a:t>Не для всіх операцій потрібні привілеї </a:t>
            </a:r>
            <a:r>
              <a:rPr lang="uk-UA" dirty="0" err="1"/>
              <a:t>суперюзера</a:t>
            </a:r>
            <a:endParaRPr lang="en-US" dirty="0"/>
          </a:p>
          <a:p>
            <a:r>
              <a:rPr lang="uk-UA" dirty="0"/>
              <a:t>Функціонал </a:t>
            </a:r>
            <a:r>
              <a:rPr lang="uk-UA" dirty="0" err="1"/>
              <a:t>суперюзера</a:t>
            </a:r>
            <a:r>
              <a:rPr lang="uk-UA" dirty="0"/>
              <a:t> без привілеїв </a:t>
            </a:r>
            <a:r>
              <a:rPr lang="uk-UA" dirty="0" err="1"/>
              <a:t>суперюзера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98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Wireshark.</a:t>
            </a:r>
            <a:r>
              <a:rPr lang="uk-UA" dirty="0"/>
              <a:t> Додаткові можливості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65576-3D7D-3BA9-2E46-1138EEE6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103"/>
            <a:ext cx="6824870" cy="4356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881531-0D1C-D39F-7151-4A22B70B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72" y="4055165"/>
            <a:ext cx="3685228" cy="21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uk-UA" dirty="0"/>
              <a:t>Дякую за увагу</a:t>
            </a:r>
          </a:p>
        </p:txBody>
      </p:sp>
      <p:pic>
        <p:nvPicPr>
          <p:cNvPr id="1028" name="Picture 4" descr="How to Use Wireshark, the Best Packet Analyzer Around">
            <a:extLst>
              <a:ext uri="{FF2B5EF4-FFF2-40B4-BE49-F238E27FC236}">
                <a16:creationId xmlns:a16="http://schemas.microsoft.com/office/drawing/2014/main" id="{AD354394-FD49-9C86-2D39-AF00E31DD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7" r="24485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2203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57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Wireshark. Що це та для чого?</vt:lpstr>
      <vt:lpstr>Wireshark. Як це працює?</vt:lpstr>
      <vt:lpstr>Wireshark. Основні можливості</vt:lpstr>
      <vt:lpstr>Wireshark. Security</vt:lpstr>
      <vt:lpstr>Wireshark. Додаткові можливості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</dc:title>
  <dc:creator>Пользователь Windows</dc:creator>
  <cp:lastModifiedBy>Пользователь Windows</cp:lastModifiedBy>
  <cp:revision>7</cp:revision>
  <dcterms:created xsi:type="dcterms:W3CDTF">2023-03-13T20:33:32Z</dcterms:created>
  <dcterms:modified xsi:type="dcterms:W3CDTF">2023-03-15T00:36:10Z</dcterms:modified>
</cp:coreProperties>
</file>