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6" r:id="rId5"/>
    <p:sldId id="269" r:id="rId6"/>
    <p:sldId id="277" r:id="rId7"/>
    <p:sldId id="270" r:id="rId8"/>
    <p:sldId id="278" r:id="rId9"/>
    <p:sldId id="271" r:id="rId10"/>
    <p:sldId id="280" r:id="rId11"/>
    <p:sldId id="272" r:id="rId12"/>
    <p:sldId id="279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83" r:id="rId21"/>
    <p:sldId id="274" r:id="rId22"/>
    <p:sldId id="282" r:id="rId23"/>
    <p:sldId id="275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56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2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7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legal registration and costs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LLC company – 1 500 </a:t>
            </a:r>
            <a:r>
              <a:rPr lang="ru-RU" dirty="0" smtClean="0"/>
              <a:t>₴</a:t>
            </a:r>
            <a:endParaRPr lang="uk-UA" dirty="0" smtClean="0"/>
          </a:p>
          <a:p>
            <a:r>
              <a:rPr lang="en-US" dirty="0" smtClean="0"/>
              <a:t>Trade mark registration – 5 000</a:t>
            </a:r>
            <a:r>
              <a:rPr lang="ru-RU" dirty="0"/>
              <a:t> </a:t>
            </a:r>
            <a:r>
              <a:rPr lang="ru-RU" dirty="0" smtClean="0"/>
              <a:t>₴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3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of taxation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accounting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of taxation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LLC</a:t>
            </a:r>
          </a:p>
          <a:p>
            <a:pPr lvl="1"/>
            <a:r>
              <a:rPr lang="en-US" dirty="0" smtClean="0"/>
              <a:t>Income 18%</a:t>
            </a:r>
          </a:p>
          <a:p>
            <a:pPr lvl="1"/>
            <a:r>
              <a:rPr lang="en-US" dirty="0"/>
              <a:t>Military tax 1.5</a:t>
            </a:r>
            <a:r>
              <a:rPr lang="en-US" dirty="0" smtClean="0"/>
              <a:t>%</a:t>
            </a:r>
            <a:endParaRPr lang="uk-UA" dirty="0" smtClean="0"/>
          </a:p>
          <a:p>
            <a:pPr lvl="1"/>
            <a:r>
              <a:rPr lang="en-US" dirty="0" smtClean="0"/>
              <a:t>VAT 20%</a:t>
            </a:r>
          </a:p>
          <a:p>
            <a:r>
              <a:rPr lang="en-US" dirty="0" smtClean="0"/>
              <a:t>Individual entrepreneur</a:t>
            </a:r>
          </a:p>
          <a:p>
            <a:pPr lvl="1"/>
            <a:r>
              <a:rPr lang="en-US" dirty="0" smtClean="0"/>
              <a:t>Social security fee </a:t>
            </a:r>
            <a:r>
              <a:rPr lang="en-US" dirty="0"/>
              <a:t>- 22% from minimal </a:t>
            </a:r>
            <a:r>
              <a:rPr lang="en-US" dirty="0" smtClean="0"/>
              <a:t>wage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% personal income </a:t>
            </a:r>
            <a:r>
              <a:rPr lang="en-US" dirty="0" smtClean="0"/>
              <a:t>tax</a:t>
            </a:r>
            <a:endParaRPr lang="ru-RU" dirty="0" smtClean="0"/>
          </a:p>
          <a:p>
            <a:r>
              <a:rPr lang="en-US" dirty="0" err="1" smtClean="0"/>
              <a:t>Diia</a:t>
            </a:r>
            <a:r>
              <a:rPr lang="en-US" dirty="0" smtClean="0"/>
              <a:t> City</a:t>
            </a:r>
          </a:p>
          <a:p>
            <a:pPr lvl="1"/>
            <a:r>
              <a:rPr lang="en-US" dirty="0" smtClean="0"/>
              <a:t>Corporate tax</a:t>
            </a:r>
          </a:p>
          <a:p>
            <a:pPr lvl="2"/>
            <a:r>
              <a:rPr lang="en-US" dirty="0" smtClean="0"/>
              <a:t>9% exit capital tax</a:t>
            </a:r>
          </a:p>
          <a:p>
            <a:pPr lvl="1"/>
            <a:r>
              <a:rPr lang="en-US" dirty="0" smtClean="0"/>
              <a:t>Labor taxes</a:t>
            </a:r>
          </a:p>
          <a:p>
            <a:pPr lvl="2"/>
            <a:r>
              <a:rPr lang="en-US" dirty="0" smtClean="0"/>
              <a:t>5% personal income tax</a:t>
            </a:r>
          </a:p>
          <a:p>
            <a:pPr lvl="2"/>
            <a:r>
              <a:rPr lang="en-US" dirty="0" smtClean="0"/>
              <a:t>Social security fee - 22% from minimal wage</a:t>
            </a:r>
          </a:p>
          <a:p>
            <a:pPr lvl="2"/>
            <a:r>
              <a:rPr lang="en-US" dirty="0" smtClean="0"/>
              <a:t>Military tax 1.5%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9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br>
              <a:rPr lang="en-US" dirty="0" smtClean="0"/>
            </a:br>
            <a:r>
              <a:rPr lang="en-US" dirty="0" smtClean="0"/>
              <a:t>Team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- </a:t>
            </a:r>
            <a:r>
              <a:rPr lang="en-US" dirty="0" smtClean="0"/>
              <a:t>Quentin Tarantino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Think about business more than about something else</a:t>
            </a:r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Was </a:t>
            </a:r>
            <a:r>
              <a:rPr lang="en-US" dirty="0"/>
              <a:t>C</a:t>
            </a:r>
            <a:r>
              <a:rPr lang="en-US" dirty="0" smtClean="0"/>
              <a:t>EO in 3 different successfully companies </a:t>
            </a:r>
            <a:endParaRPr lang="ru-RU" dirty="0"/>
          </a:p>
        </p:txBody>
      </p:sp>
      <p:pic>
        <p:nvPicPr>
          <p:cNvPr id="1026" name="Picture 2" descr="Тарантино, Квентин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78" y="2588235"/>
            <a:ext cx="2685534" cy="35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4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CTO - </a:t>
            </a:r>
            <a:r>
              <a:rPr lang="en-US" dirty="0" smtClean="0"/>
              <a:t>Pamela </a:t>
            </a:r>
            <a:r>
              <a:rPr lang="en-US" dirty="0" err="1" smtClean="0"/>
              <a:t>Andersón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Overthinking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development</a:t>
            </a:r>
          </a:p>
          <a:p>
            <a:pPr lvl="1"/>
            <a:r>
              <a:rPr lang="en-US" dirty="0" smtClean="0"/>
              <a:t>3 years of management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Pamela Anderson Is in Her Runway Model Era and Looking Totally Different —  See Photos | All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5" r="22580"/>
          <a:stretch/>
        </p:blipFill>
        <p:spPr bwMode="auto">
          <a:xfrm>
            <a:off x="7877204" y="2586276"/>
            <a:ext cx="3077308" cy="3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8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</a:t>
            </a:r>
            <a:r>
              <a:rPr lang="en-US" dirty="0" smtClean="0"/>
              <a:t>tester - </a:t>
            </a:r>
            <a:r>
              <a:rPr lang="en-US" dirty="0"/>
              <a:t>Johnny </a:t>
            </a:r>
            <a:r>
              <a:rPr lang="en-US" dirty="0" smtClean="0"/>
              <a:t>Depp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err="1" smtClean="0"/>
              <a:t>Tryharder</a:t>
            </a:r>
            <a:endParaRPr lang="en-US" dirty="0" smtClean="0"/>
          </a:p>
          <a:p>
            <a:pPr lvl="1"/>
            <a:r>
              <a:rPr lang="en-US" dirty="0" smtClean="0"/>
              <a:t>Actually think outside the box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Self-worker 5 years</a:t>
            </a:r>
            <a:endParaRPr lang="ru-RU" dirty="0"/>
          </a:p>
          <a:p>
            <a:endParaRPr lang="ru-RU" dirty="0"/>
          </a:p>
        </p:txBody>
      </p:sp>
      <p:pic>
        <p:nvPicPr>
          <p:cNvPr id="3082" name="Picture 10" descr="Джонни Депп: скандальные выходки знаменитого актера – подробности,  последние новости, 2022 :: Шоу-бизнес :: Дни.р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3" r="15722"/>
          <a:stretch/>
        </p:blipFill>
        <p:spPr bwMode="auto">
          <a:xfrm>
            <a:off x="7569473" y="2585973"/>
            <a:ext cx="3385039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developer – </a:t>
            </a:r>
            <a:r>
              <a:rPr lang="en-US" dirty="0" err="1" smtClean="0"/>
              <a:t>Kiano</a:t>
            </a:r>
            <a:r>
              <a:rPr lang="en-US" dirty="0" smtClean="0"/>
              <a:t> </a:t>
            </a:r>
            <a:r>
              <a:rPr lang="en-US" dirty="0" err="1" smtClean="0"/>
              <a:t>Rews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Work more than 8 hours/day</a:t>
            </a:r>
          </a:p>
          <a:p>
            <a:pPr lvl="1"/>
            <a:r>
              <a:rPr lang="en-US" dirty="0" smtClean="0"/>
              <a:t>Prefer new </a:t>
            </a:r>
            <a:r>
              <a:rPr lang="en-US" dirty="0" err="1" smtClean="0"/>
              <a:t>techonologies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commercial development</a:t>
            </a:r>
            <a:endParaRPr lang="ru-RU" dirty="0"/>
          </a:p>
          <a:p>
            <a:endParaRPr lang="ru-RU" dirty="0"/>
          </a:p>
        </p:txBody>
      </p:sp>
      <p:pic>
        <p:nvPicPr>
          <p:cNvPr id="4100" name="Picture 4" descr="Keanu Reeves - Rotten Tomato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78" y="2599425"/>
            <a:ext cx="2685534" cy="35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3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Audience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– online business, software, online products</a:t>
            </a:r>
          </a:p>
          <a:p>
            <a:r>
              <a:rPr lang="en-US" dirty="0" smtClean="0"/>
              <a:t>Any online product, that has software and may be tested for hacker attack or </a:t>
            </a:r>
            <a:r>
              <a:rPr lang="en-US" dirty="0"/>
              <a:t>a</a:t>
            </a:r>
            <a:r>
              <a:rPr lang="en-US" dirty="0" smtClean="0"/>
              <a:t>ny software that should be protected from cyber incident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we are?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Octo Security</a:t>
            </a:r>
          </a:p>
          <a:p>
            <a:endParaRPr lang="en-US" dirty="0" smtClean="0"/>
          </a:p>
          <a:p>
            <a:r>
              <a:rPr lang="en-US" dirty="0" smtClean="0"/>
              <a:t>Logo: </a:t>
            </a:r>
          </a:p>
          <a:p>
            <a:endParaRPr lang="en-US" dirty="0"/>
          </a:p>
          <a:p>
            <a:r>
              <a:rPr lang="en-US" dirty="0" smtClean="0"/>
              <a:t>Short description: Octo security is a cybersecurity company, which has such services as: monitoring projects for cyber incidents, penetration testing for founding vulnerabilities and development software for cyber security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48" y="2226150"/>
            <a:ext cx="1736024" cy="13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Portrait of target audience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CEO</a:t>
            </a:r>
          </a:p>
          <a:p>
            <a:pPr lvl="1"/>
            <a:r>
              <a:rPr lang="en-US" dirty="0" smtClean="0"/>
              <a:t>Founder / co-founder</a:t>
            </a:r>
          </a:p>
          <a:p>
            <a:pPr lvl="1"/>
            <a:r>
              <a:rPr lang="en-US" dirty="0" smtClean="0"/>
              <a:t>CTO</a:t>
            </a:r>
          </a:p>
          <a:p>
            <a:pPr lvl="1"/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Product manager</a:t>
            </a:r>
          </a:p>
          <a:p>
            <a:r>
              <a:rPr lang="en-US" dirty="0" smtClean="0"/>
              <a:t>Project has 100k+ users</a:t>
            </a:r>
          </a:p>
          <a:p>
            <a:r>
              <a:rPr lang="en-US" dirty="0" smtClean="0"/>
              <a:t>Project on lunch step</a:t>
            </a:r>
          </a:p>
          <a:p>
            <a:r>
              <a:rPr lang="en-US" dirty="0" smtClean="0"/>
              <a:t>Government projects</a:t>
            </a:r>
          </a:p>
          <a:p>
            <a:r>
              <a:rPr lang="en-US" dirty="0" smtClean="0"/>
              <a:t>Financial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2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strategy and competitive advantages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strategy – B2B</a:t>
            </a:r>
          </a:p>
          <a:p>
            <a:pPr lvl="1"/>
            <a:r>
              <a:rPr lang="en-US" dirty="0" smtClean="0"/>
              <a:t>Providing service for business</a:t>
            </a:r>
          </a:p>
          <a:p>
            <a:pPr lvl="1"/>
            <a:endParaRPr lang="en-US" dirty="0"/>
          </a:p>
          <a:p>
            <a:r>
              <a:rPr lang="en-US" dirty="0" smtClean="0"/>
              <a:t>Market size</a:t>
            </a:r>
          </a:p>
          <a:p>
            <a:pPr lvl="1"/>
            <a:r>
              <a:rPr lang="en-US" dirty="0" smtClean="0"/>
              <a:t>2022 – 153 600 000 000$</a:t>
            </a:r>
          </a:p>
          <a:p>
            <a:pPr lvl="2"/>
            <a:r>
              <a:rPr lang="en-US" dirty="0" smtClean="0"/>
              <a:t>North America – 60 980 000 000$</a:t>
            </a:r>
          </a:p>
          <a:p>
            <a:pPr lvl="1"/>
            <a:r>
              <a:rPr lang="en-US" dirty="0" smtClean="0"/>
              <a:t>2023 – more than 424 970 000 000$</a:t>
            </a:r>
          </a:p>
          <a:p>
            <a:pPr lvl="2"/>
            <a:r>
              <a:rPr lang="en-US" dirty="0" smtClean="0"/>
              <a:t>North America – 67 770 000 000$</a:t>
            </a:r>
          </a:p>
          <a:p>
            <a:pPr lvl="1"/>
            <a:r>
              <a:rPr lang="en-US" dirty="0" smtClean="0"/>
              <a:t>Planned for 2030 +13% for each year</a:t>
            </a:r>
          </a:p>
        </p:txBody>
      </p:sp>
    </p:spTree>
    <p:extLst>
      <p:ext uri="{BB962C8B-B14F-4D97-AF65-F5344CB8AC3E}">
        <p14:creationId xmlns:p14="http://schemas.microsoft.com/office/powerpoint/2010/main" val="25122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/>
              <a:t>business </a:t>
            </a:r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sources of revenue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testing for business / application</a:t>
            </a:r>
          </a:p>
          <a:p>
            <a:pPr lvl="1"/>
            <a:r>
              <a:rPr lang="en-US" dirty="0" smtClean="0"/>
              <a:t>White box testing</a:t>
            </a:r>
          </a:p>
          <a:p>
            <a:pPr lvl="1"/>
            <a:r>
              <a:rPr lang="en-US" dirty="0" smtClean="0"/>
              <a:t>Grey box testing</a:t>
            </a:r>
          </a:p>
          <a:p>
            <a:pPr lvl="1"/>
            <a:r>
              <a:rPr lang="en-US" dirty="0" smtClean="0"/>
              <a:t>Black box testing</a:t>
            </a:r>
          </a:p>
          <a:p>
            <a:r>
              <a:rPr lang="en-US" dirty="0" smtClean="0"/>
              <a:t>Paid subscription for monitoring</a:t>
            </a:r>
          </a:p>
          <a:p>
            <a:r>
              <a:rPr lang="en-US" dirty="0" smtClean="0"/>
              <a:t>OSINT</a:t>
            </a:r>
          </a:p>
          <a:p>
            <a:r>
              <a:rPr lang="en-US" dirty="0" smtClean="0"/>
              <a:t>Set-up project, network and so on</a:t>
            </a:r>
          </a:p>
          <a:p>
            <a:r>
              <a:rPr lang="en-US" dirty="0" smtClean="0"/>
              <a:t>Software development</a:t>
            </a:r>
          </a:p>
          <a:p>
            <a:r>
              <a:rPr lang="en-US" dirty="0" smtClean="0"/>
              <a:t>Helpdesk</a:t>
            </a:r>
          </a:p>
          <a:p>
            <a:r>
              <a:rPr lang="en-US" dirty="0" smtClean="0"/>
              <a:t>Cyber security trainings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5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Purposes and </a:t>
            </a:r>
            <a:br>
              <a:rPr lang="en-US" dirty="0" smtClean="0"/>
            </a:br>
            <a:r>
              <a:rPr lang="en-US" dirty="0" smtClean="0"/>
              <a:t>tasks </a:t>
            </a:r>
            <a:r>
              <a:rPr lang="en-US" dirty="0"/>
              <a:t>of a business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main goal?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</a:t>
            </a:r>
            <a:r>
              <a:rPr lang="en-US" dirty="0" smtClean="0"/>
              <a:t>business </a:t>
            </a:r>
          </a:p>
          <a:p>
            <a:r>
              <a:rPr lang="en-US" dirty="0" smtClean="0"/>
              <a:t>Protected business from cyber incidents</a:t>
            </a:r>
          </a:p>
          <a:p>
            <a:r>
              <a:rPr lang="en-US" dirty="0" smtClean="0"/>
              <a:t>Trustful relationships</a:t>
            </a:r>
          </a:p>
          <a:p>
            <a:r>
              <a:rPr lang="en-US" dirty="0" smtClean="0"/>
              <a:t>Secure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5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business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Red team</a:t>
            </a:r>
          </a:p>
          <a:p>
            <a:pPr lvl="1"/>
            <a:r>
              <a:rPr lang="en-US" dirty="0" smtClean="0"/>
              <a:t>Penetration testing</a:t>
            </a:r>
          </a:p>
          <a:p>
            <a:pPr lvl="1"/>
            <a:r>
              <a:rPr lang="en-US" dirty="0" smtClean="0"/>
              <a:t>System enumeration</a:t>
            </a:r>
          </a:p>
          <a:p>
            <a:pPr lvl="1"/>
            <a:r>
              <a:rPr lang="en-US" dirty="0" smtClean="0"/>
              <a:t>Attack exploitation</a:t>
            </a:r>
          </a:p>
          <a:p>
            <a:pPr lvl="1"/>
            <a:r>
              <a:rPr lang="en-US" dirty="0" smtClean="0"/>
              <a:t>OSINT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Blue team</a:t>
            </a:r>
          </a:p>
          <a:p>
            <a:pPr lvl="1"/>
            <a:r>
              <a:rPr lang="en-US" dirty="0" smtClean="0"/>
              <a:t>Assistance with developing secure project</a:t>
            </a:r>
          </a:p>
          <a:p>
            <a:pPr lvl="1"/>
            <a:r>
              <a:rPr lang="en-US" dirty="0" smtClean="0"/>
              <a:t>Monitoring of a IT system</a:t>
            </a:r>
          </a:p>
          <a:p>
            <a:pPr lvl="1"/>
            <a:r>
              <a:rPr lang="en-US" dirty="0" smtClean="0"/>
              <a:t>Cyber Security risk management</a:t>
            </a:r>
          </a:p>
          <a:p>
            <a:pPr lvl="1"/>
            <a:r>
              <a:rPr lang="en-US" dirty="0" smtClean="0"/>
              <a:t>Set-up network and so 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4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organization and legal form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organization and legal 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LLC for 2 years with self </a:t>
            </a:r>
            <a:r>
              <a:rPr lang="en-US" dirty="0" err="1" smtClean="0"/>
              <a:t>interpreneours</a:t>
            </a:r>
            <a:r>
              <a:rPr lang="en-US" dirty="0" smtClean="0"/>
              <a:t> and after change type to </a:t>
            </a:r>
            <a:r>
              <a:rPr lang="en-US" dirty="0" err="1" smtClean="0"/>
              <a:t>Diia</a:t>
            </a:r>
            <a:r>
              <a:rPr lang="en-US" dirty="0" smtClean="0"/>
              <a:t> City resident with GIG contracts for employees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0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Stages of legal registration </a:t>
            </a:r>
            <a:r>
              <a:rPr lang="en-US" dirty="0" smtClean="0"/>
              <a:t>and </a:t>
            </a:r>
            <a:r>
              <a:rPr lang="en-US" dirty="0"/>
              <a:t>costs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690</TotalTime>
  <Words>455</Words>
  <Application>Microsoft Office PowerPoint</Application>
  <PresentationFormat>Широкоэкранный</PresentationFormat>
  <Paragraphs>115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Cybersecurity Company</vt:lpstr>
      <vt:lpstr>Who we are?</vt:lpstr>
      <vt:lpstr>Purposes and  tasks of a business</vt:lpstr>
      <vt:lpstr>What is main goal?</vt:lpstr>
      <vt:lpstr>Services of  the business</vt:lpstr>
      <vt:lpstr>Презентация PowerPoint</vt:lpstr>
      <vt:lpstr>Business organization and legal form</vt:lpstr>
      <vt:lpstr>Business organization and legal form</vt:lpstr>
      <vt:lpstr>Stages of legal registration and costs</vt:lpstr>
      <vt:lpstr>Stages of legal registration and costs</vt:lpstr>
      <vt:lpstr>Form of taxation  and accounting</vt:lpstr>
      <vt:lpstr>Form of taxation</vt:lpstr>
      <vt:lpstr>Our Team</vt:lpstr>
      <vt:lpstr>CEO - Quentin Tarantino</vt:lpstr>
      <vt:lpstr>CTO - Pamela Andersón</vt:lpstr>
      <vt:lpstr>Penetration tester - Johnny Depp</vt:lpstr>
      <vt:lpstr>Software developer – Kiano Rews</vt:lpstr>
      <vt:lpstr>Target Audience</vt:lpstr>
      <vt:lpstr>Target audience</vt:lpstr>
      <vt:lpstr>Portrait of target audience</vt:lpstr>
      <vt:lpstr>Marketing strategy and competitive advantages</vt:lpstr>
      <vt:lpstr>Marketing strategy</vt:lpstr>
      <vt:lpstr>Resources: for business starting</vt:lpstr>
      <vt:lpstr>Possible sources of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company</dc:title>
  <dc:creator>Пользователь Windows</dc:creator>
  <cp:lastModifiedBy>Пользователь Windows</cp:lastModifiedBy>
  <cp:revision>25</cp:revision>
  <dcterms:created xsi:type="dcterms:W3CDTF">2023-03-18T15:50:11Z</dcterms:created>
  <dcterms:modified xsi:type="dcterms:W3CDTF">2023-05-07T17:05:35Z</dcterms:modified>
</cp:coreProperties>
</file>