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569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8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52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79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825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10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0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7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48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D031DE5-56B6-4C6E-9B2F-56C2A1CA77C7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3F4630-638C-4FB7-836D-8679FEE6A0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87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Cybersecurity 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we are?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Name: Octo Security</a:t>
            </a:r>
          </a:p>
          <a:p>
            <a:endParaRPr lang="en-US" dirty="0" smtClean="0"/>
          </a:p>
          <a:p>
            <a:r>
              <a:rPr lang="en-US" dirty="0" smtClean="0"/>
              <a:t>Logo: </a:t>
            </a:r>
          </a:p>
          <a:p>
            <a:endParaRPr lang="en-US" dirty="0"/>
          </a:p>
          <a:p>
            <a:r>
              <a:rPr lang="en-US" dirty="0" smtClean="0"/>
              <a:t>Short description: Octo security is a cybersecurity company, which has such services as: monitoring projects for cyber incidents, penetration testing for founding vulnerabilities and development software for cyber security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48" y="2226150"/>
            <a:ext cx="1736024" cy="136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6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br>
              <a:rPr lang="en-US" dirty="0" smtClean="0"/>
            </a:br>
            <a:r>
              <a:rPr lang="en-US" dirty="0" smtClean="0"/>
              <a:t>Team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592" y="4173708"/>
            <a:ext cx="4712677" cy="294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Think about business more than about something else</a:t>
            </a:r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Was </a:t>
            </a:r>
            <a:r>
              <a:rPr lang="en-US" dirty="0"/>
              <a:t>C</a:t>
            </a:r>
            <a:r>
              <a:rPr lang="en-US" dirty="0" smtClean="0"/>
              <a:t>EO in 3 different successfully companies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44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Overthinking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9 years of development</a:t>
            </a:r>
          </a:p>
          <a:p>
            <a:pPr lvl="1"/>
            <a:r>
              <a:rPr lang="en-US" dirty="0" smtClean="0"/>
              <a:t>3 years of management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7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err="1" smtClean="0"/>
              <a:t>Tryharder</a:t>
            </a:r>
            <a:endParaRPr lang="en-US" dirty="0" smtClean="0"/>
          </a:p>
          <a:p>
            <a:pPr lvl="1"/>
            <a:r>
              <a:rPr lang="en-US" dirty="0" smtClean="0"/>
              <a:t>Actually think outside the box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Self-worker 5 years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09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Strengths:</a:t>
            </a:r>
          </a:p>
          <a:p>
            <a:pPr lvl="1"/>
            <a:r>
              <a:rPr lang="en-US" dirty="0" smtClean="0"/>
              <a:t>Work more than 8 hours/day</a:t>
            </a:r>
          </a:p>
          <a:p>
            <a:pPr lvl="1"/>
            <a:r>
              <a:rPr lang="en-US" dirty="0" smtClean="0"/>
              <a:t>Prefer new </a:t>
            </a:r>
            <a:r>
              <a:rPr lang="en-US" dirty="0" err="1" smtClean="0"/>
              <a:t>techonologies</a:t>
            </a:r>
            <a:endParaRPr lang="en-US" dirty="0"/>
          </a:p>
          <a:p>
            <a:r>
              <a:rPr lang="en-US" dirty="0" smtClean="0"/>
              <a:t>Experience:</a:t>
            </a:r>
          </a:p>
          <a:p>
            <a:pPr lvl="1"/>
            <a:r>
              <a:rPr lang="en-US" dirty="0" smtClean="0"/>
              <a:t>9 years of commercial development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8392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239</TotalTime>
  <Words>114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Cybersecurity Company</vt:lpstr>
      <vt:lpstr>Who we are?</vt:lpstr>
      <vt:lpstr>Our Team</vt:lpstr>
      <vt:lpstr>CEO</vt:lpstr>
      <vt:lpstr>CTO</vt:lpstr>
      <vt:lpstr>Penetration tester</vt:lpstr>
      <vt:lpstr>Software developer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company</dc:title>
  <dc:creator>Пользователь Windows</dc:creator>
  <cp:lastModifiedBy>Пользователь Windows</cp:lastModifiedBy>
  <cp:revision>10</cp:revision>
  <dcterms:created xsi:type="dcterms:W3CDTF">2023-03-18T15:50:11Z</dcterms:created>
  <dcterms:modified xsi:type="dcterms:W3CDTF">2023-03-18T19:49:43Z</dcterms:modified>
</cp:coreProperties>
</file>