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35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2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8BA-0E82-4ED3-A52D-349D0B61D61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6216-6AF2-4805-BD53-3AA789ACD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a franchise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1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– food industry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Brand</a:t>
            </a:r>
          </a:p>
          <a:p>
            <a:pPr lvl="1"/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Staff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Staff</a:t>
            </a:r>
            <a:endParaRPr lang="ru-RU" dirty="0"/>
          </a:p>
        </p:txBody>
      </p:sp>
      <p:pic>
        <p:nvPicPr>
          <p:cNvPr id="1026" name="Picture 2" descr="Happy Girls Drinking Bubble Tea And Enjoy Summer Vacation Stock Photo - 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Franchise offers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06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BOBO Bar Bubble </a:t>
            </a:r>
            <a:r>
              <a:rPr lang="en-US" dirty="0" smtClean="0"/>
              <a:t>Tea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6044"/>
          </a:xfrm>
        </p:spPr>
        <p:txBody>
          <a:bodyPr numCol="2"/>
          <a:lstStyle/>
          <a:p>
            <a:r>
              <a:rPr lang="en-US" dirty="0" smtClean="0"/>
              <a:t>Number of franchisees</a:t>
            </a:r>
          </a:p>
          <a:p>
            <a:pPr lvl="1"/>
            <a:r>
              <a:rPr lang="en-US" dirty="0" smtClean="0"/>
              <a:t>7 in Ukraine</a:t>
            </a:r>
          </a:p>
          <a:p>
            <a:r>
              <a:rPr lang="en-US" dirty="0" smtClean="0"/>
              <a:t>Year of start of franchising program</a:t>
            </a:r>
          </a:p>
          <a:p>
            <a:pPr lvl="1"/>
            <a:r>
              <a:rPr lang="en-US" dirty="0" smtClean="0"/>
              <a:t>2012</a:t>
            </a:r>
          </a:p>
          <a:p>
            <a:r>
              <a:rPr lang="en-US" dirty="0" smtClean="0"/>
              <a:t>Fees and costs</a:t>
            </a:r>
          </a:p>
          <a:p>
            <a:pPr lvl="1"/>
            <a:r>
              <a:rPr lang="en-US" dirty="0" smtClean="0"/>
              <a:t>Cost – 150k – 330k </a:t>
            </a:r>
            <a:r>
              <a:rPr lang="ru-RU" dirty="0" smtClean="0"/>
              <a:t>₴</a:t>
            </a:r>
            <a:endParaRPr lang="en-US" dirty="0" smtClean="0"/>
          </a:p>
          <a:p>
            <a:pPr lvl="1"/>
            <a:r>
              <a:rPr lang="en-US" dirty="0" smtClean="0"/>
              <a:t>Fee </a:t>
            </a:r>
            <a:r>
              <a:rPr lang="uk-UA" dirty="0" smtClean="0"/>
              <a:t>5% </a:t>
            </a:r>
            <a:r>
              <a:rPr lang="en-US" dirty="0" smtClean="0"/>
              <a:t>after 7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-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No, because they have different types of bars</a:t>
            </a:r>
          </a:p>
          <a:p>
            <a:r>
              <a:rPr lang="en-US" dirty="0" smtClean="0"/>
              <a:t>Payback and profitability</a:t>
            </a:r>
          </a:p>
          <a:p>
            <a:pPr lvl="1"/>
            <a:r>
              <a:rPr lang="en-US" dirty="0" smtClean="0"/>
              <a:t>6 – 12 month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2050" name="Picture 2" descr="Pearly Drinks | How many calories are in a bubble tea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54" y="3840040"/>
            <a:ext cx="4023946" cy="30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9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BURGERS BUFFET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96044"/>
              </a:xfrm>
            </p:spPr>
            <p:txBody>
              <a:bodyPr numCol="2"/>
              <a:lstStyle/>
              <a:p>
                <a:r>
                  <a:rPr lang="en-US" dirty="0" smtClean="0"/>
                  <a:t>Number of franchisees</a:t>
                </a:r>
              </a:p>
              <a:p>
                <a:pPr lvl="1"/>
                <a:r>
                  <a:rPr lang="en-US" dirty="0" smtClean="0"/>
                  <a:t>19 in </a:t>
                </a:r>
                <a:r>
                  <a:rPr lang="en-US" dirty="0" err="1" smtClean="0"/>
                  <a:t>Kharkiv</a:t>
                </a:r>
                <a:endParaRPr lang="en-US" dirty="0" smtClean="0"/>
              </a:p>
              <a:p>
                <a:r>
                  <a:rPr lang="en-US" dirty="0" smtClean="0"/>
                  <a:t>Year of start of franchising program</a:t>
                </a:r>
              </a:p>
              <a:p>
                <a:pPr lvl="1"/>
                <a:r>
                  <a:rPr lang="uk-UA" dirty="0" smtClean="0"/>
                  <a:t>2010</a:t>
                </a:r>
                <a:endParaRPr lang="en-US" dirty="0" smtClean="0"/>
              </a:p>
              <a:p>
                <a:r>
                  <a:rPr lang="en-US" dirty="0" smtClean="0"/>
                  <a:t>Fees and costs</a:t>
                </a:r>
              </a:p>
              <a:p>
                <a:pPr lvl="1"/>
                <a:r>
                  <a:rPr lang="en-US" dirty="0" smtClean="0"/>
                  <a:t>Cost – 150k – 300k </a:t>
                </a:r>
                <a:r>
                  <a:rPr lang="ru-RU" dirty="0" smtClean="0"/>
                  <a:t>₴</a:t>
                </a:r>
              </a:p>
              <a:p>
                <a:pPr lvl="1"/>
                <a:r>
                  <a:rPr lang="en-US" dirty="0" smtClean="0"/>
                  <a:t>Incoming pay – 30k – 50k </a:t>
                </a:r>
                <a:r>
                  <a:rPr lang="ru-RU" dirty="0" smtClean="0"/>
                  <a:t>₴</a:t>
                </a:r>
                <a:endParaRPr lang="en-US" dirty="0" smtClean="0"/>
              </a:p>
              <a:p>
                <a:r>
                  <a:rPr lang="en-US" dirty="0" smtClean="0"/>
                  <a:t>Requirements</a:t>
                </a:r>
              </a:p>
              <a:p>
                <a:pPr lvl="1"/>
                <a:r>
                  <a:rPr lang="en-US" dirty="0" smtClean="0"/>
                  <a:t>Square </a:t>
                </a:r>
                <a:r>
                  <a:rPr lang="uk-UA" dirty="0" smtClean="0"/>
                  <a:t>50</a:t>
                </a:r>
                <a:r>
                  <a:rPr lang="en-US" dirty="0" smtClean="0"/>
                  <a:t> – 150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dirty="0" smtClean="0"/>
              </a:p>
              <a:p>
                <a:pPr lvl="1"/>
                <a:r>
                  <a:rPr lang="en-US" dirty="0" smtClean="0"/>
                  <a:t>Two exits</a:t>
                </a:r>
              </a:p>
              <a:p>
                <a:pPr lvl="1"/>
                <a:r>
                  <a:rPr lang="en-US" dirty="0" smtClean="0"/>
                  <a:t>Near to subway station</a:t>
                </a:r>
              </a:p>
              <a:p>
                <a:pPr lvl="1"/>
                <a:r>
                  <a:rPr lang="en-US" dirty="0" smtClean="0"/>
                  <a:t>Much people near “BUFFET”</a:t>
                </a:r>
              </a:p>
              <a:p>
                <a:pPr lvl="1"/>
                <a:r>
                  <a:rPr lang="en-US" dirty="0" smtClean="0"/>
                  <a:t>Staff 4 – 8</a:t>
                </a:r>
              </a:p>
              <a:p>
                <a:r>
                  <a:rPr lang="en-US" dirty="0" smtClean="0"/>
                  <a:t>Conditions</a:t>
                </a:r>
              </a:p>
              <a:p>
                <a:pPr lvl="1"/>
                <a:r>
                  <a:rPr lang="en-US" dirty="0" smtClean="0"/>
                  <a:t>City have to have more than 100k of citizen</a:t>
                </a:r>
              </a:p>
              <a:p>
                <a:r>
                  <a:rPr lang="en-US" dirty="0" smtClean="0"/>
                  <a:t>Payback and profitability</a:t>
                </a:r>
              </a:p>
              <a:p>
                <a:pPr lvl="1"/>
                <a:r>
                  <a:rPr lang="uk-UA" dirty="0" smtClean="0"/>
                  <a:t>13</a:t>
                </a:r>
                <a:r>
                  <a:rPr lang="en-US" dirty="0" smtClean="0"/>
                  <a:t> – 1</a:t>
                </a:r>
                <a:r>
                  <a:rPr lang="uk-UA" dirty="0" smtClean="0"/>
                  <a:t>8</a:t>
                </a:r>
                <a:r>
                  <a:rPr lang="en-US" dirty="0" smtClean="0"/>
                  <a:t> month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96044"/>
              </a:xfrm>
              <a:blipFill>
                <a:blip r:embed="rId2"/>
                <a:stretch>
                  <a:fillRect l="-1043" t="-2168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Буфет - мережа кафе швидкого харчування в Харкові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86" y="1"/>
            <a:ext cx="479811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6044"/>
          </a:xfrm>
        </p:spPr>
        <p:txBody>
          <a:bodyPr numCol="2"/>
          <a:lstStyle/>
          <a:p>
            <a:r>
              <a:rPr lang="en-US" dirty="0" smtClean="0"/>
              <a:t>Number of franchisees</a:t>
            </a:r>
          </a:p>
          <a:p>
            <a:pPr lvl="1"/>
            <a:r>
              <a:rPr lang="en-US" dirty="0" smtClean="0"/>
              <a:t>27 760 in the world</a:t>
            </a:r>
          </a:p>
          <a:p>
            <a:pPr lvl="1"/>
            <a:r>
              <a:rPr lang="en-US" dirty="0" smtClean="0"/>
              <a:t>51 in Ukraine</a:t>
            </a:r>
          </a:p>
          <a:p>
            <a:r>
              <a:rPr lang="en-US" dirty="0" smtClean="0"/>
              <a:t>Year of start of franchising program</a:t>
            </a:r>
          </a:p>
          <a:p>
            <a:pPr lvl="1"/>
            <a:r>
              <a:rPr lang="en-US" dirty="0" smtClean="0"/>
              <a:t>1952</a:t>
            </a:r>
          </a:p>
          <a:p>
            <a:r>
              <a:rPr lang="en-US" dirty="0" smtClean="0"/>
              <a:t>Fees and costs</a:t>
            </a:r>
          </a:p>
          <a:p>
            <a:pPr lvl="1"/>
            <a:r>
              <a:rPr lang="en-US" dirty="0" smtClean="0"/>
              <a:t>Cost – 700k $</a:t>
            </a:r>
            <a:endParaRPr lang="ru-RU" dirty="0" smtClean="0"/>
          </a:p>
          <a:p>
            <a:pPr lvl="1"/>
            <a:r>
              <a:rPr lang="en-US" dirty="0" smtClean="0"/>
              <a:t>Incoming pay – 47k $</a:t>
            </a:r>
          </a:p>
          <a:p>
            <a:pPr lvl="1"/>
            <a:r>
              <a:rPr lang="en-US" dirty="0" smtClean="0"/>
              <a:t>Royalty </a:t>
            </a:r>
            <a:r>
              <a:rPr lang="ru-RU" dirty="0" smtClean="0"/>
              <a:t>6% </a:t>
            </a:r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Not found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Experience in finance</a:t>
            </a:r>
          </a:p>
          <a:p>
            <a:pPr lvl="1"/>
            <a:r>
              <a:rPr lang="en-US" dirty="0" smtClean="0"/>
              <a:t>Experience of management</a:t>
            </a:r>
          </a:p>
          <a:p>
            <a:pPr lvl="1"/>
            <a:r>
              <a:rPr lang="en-US" dirty="0" smtClean="0"/>
              <a:t>Experience of marketing</a:t>
            </a:r>
          </a:p>
          <a:p>
            <a:pPr lvl="1"/>
            <a:r>
              <a:rPr lang="en-US" dirty="0" smtClean="0"/>
              <a:t>Trust</a:t>
            </a:r>
          </a:p>
          <a:p>
            <a:r>
              <a:rPr lang="en-US" dirty="0" smtClean="0"/>
              <a:t>Payback and profitability</a:t>
            </a:r>
          </a:p>
          <a:p>
            <a:pPr lvl="1"/>
            <a:r>
              <a:rPr lang="en-US" dirty="0" smtClean="0"/>
              <a:t>36 month</a:t>
            </a:r>
          </a:p>
        </p:txBody>
      </p:sp>
      <p:pic>
        <p:nvPicPr>
          <p:cNvPr id="4098" name="Picture 2" descr="KFC Logo and symbol, meaning, history, PNG, 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966" y="5167312"/>
            <a:ext cx="300566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1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most appropriate offer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48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BOBO Bar Bubble </a:t>
            </a:r>
            <a:r>
              <a:rPr lang="en-US" dirty="0" smtClean="0"/>
              <a:t>Tea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6044"/>
          </a:xfrm>
        </p:spPr>
        <p:txBody>
          <a:bodyPr numCol="2"/>
          <a:lstStyle/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The cheapest franchise</a:t>
            </a:r>
          </a:p>
          <a:p>
            <a:pPr lvl="2"/>
            <a:r>
              <a:rPr lang="en-US" dirty="0" smtClean="0"/>
              <a:t>Has less requirements</a:t>
            </a:r>
          </a:p>
          <a:p>
            <a:pPr lvl="2"/>
            <a:r>
              <a:rPr lang="en-US" dirty="0" smtClean="0"/>
              <a:t>The fastest payback</a:t>
            </a:r>
          </a:p>
          <a:p>
            <a:pPr lvl="2"/>
            <a:r>
              <a:rPr lang="en-US" dirty="0" smtClean="0"/>
              <a:t>Less fee</a:t>
            </a:r>
          </a:p>
          <a:p>
            <a:pPr lvl="2"/>
            <a:r>
              <a:rPr lang="en-US" dirty="0" smtClean="0"/>
              <a:t>Delicious</a:t>
            </a:r>
          </a:p>
          <a:p>
            <a:pPr lvl="2"/>
            <a:endParaRPr lang="ru-RU" dirty="0"/>
          </a:p>
        </p:txBody>
      </p:sp>
      <p:pic>
        <p:nvPicPr>
          <p:cNvPr id="5124" name="Picture 4" descr="Bubble Tea Flavors: Over 30 Popular Flavors to 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32000"/>
            <a:ext cx="7239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70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183</Words>
  <Application>Microsoft Office PowerPoint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Choosing a franchise</vt:lpstr>
      <vt:lpstr>Industry – food industry</vt:lpstr>
      <vt:lpstr>Franchise offers</vt:lpstr>
      <vt:lpstr>BOBO Bar Bubble Tea</vt:lpstr>
      <vt:lpstr>BURGERS BUFFET</vt:lpstr>
      <vt:lpstr>KFC</vt:lpstr>
      <vt:lpstr>The most appropriate offer</vt:lpstr>
      <vt:lpstr>BOBO Bar Bubble Tea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</cp:revision>
  <dcterms:created xsi:type="dcterms:W3CDTF">2023-04-30T09:53:44Z</dcterms:created>
  <dcterms:modified xsi:type="dcterms:W3CDTF">2023-05-01T21:05:11Z</dcterms:modified>
</cp:coreProperties>
</file>