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7" r:id="rId1"/>
  </p:sldMasterIdLst>
  <p:notesMasterIdLst>
    <p:notesMasterId r:id="rId49"/>
  </p:notesMasterIdLst>
  <p:sldIdLst>
    <p:sldId id="306" r:id="rId2"/>
    <p:sldId id="384" r:id="rId3"/>
    <p:sldId id="399" r:id="rId4"/>
    <p:sldId id="410" r:id="rId5"/>
    <p:sldId id="400" r:id="rId6"/>
    <p:sldId id="389" r:id="rId7"/>
    <p:sldId id="411" r:id="rId8"/>
    <p:sldId id="413" r:id="rId9"/>
    <p:sldId id="414" r:id="rId10"/>
    <p:sldId id="390" r:id="rId11"/>
    <p:sldId id="415" r:id="rId12"/>
    <p:sldId id="416" r:id="rId13"/>
    <p:sldId id="417" r:id="rId14"/>
    <p:sldId id="401" r:id="rId15"/>
    <p:sldId id="391" r:id="rId16"/>
    <p:sldId id="418" r:id="rId17"/>
    <p:sldId id="419" r:id="rId18"/>
    <p:sldId id="392" r:id="rId19"/>
    <p:sldId id="402" r:id="rId20"/>
    <p:sldId id="403" r:id="rId21"/>
    <p:sldId id="393" r:id="rId22"/>
    <p:sldId id="404" r:id="rId23"/>
    <p:sldId id="420" r:id="rId24"/>
    <p:sldId id="421" r:id="rId25"/>
    <p:sldId id="405" r:id="rId26"/>
    <p:sldId id="422" r:id="rId27"/>
    <p:sldId id="394" r:id="rId28"/>
    <p:sldId id="406" r:id="rId29"/>
    <p:sldId id="424" r:id="rId30"/>
    <p:sldId id="425" r:id="rId31"/>
    <p:sldId id="426" r:id="rId32"/>
    <p:sldId id="395" r:id="rId33"/>
    <p:sldId id="427" r:id="rId34"/>
    <p:sldId id="428" r:id="rId35"/>
    <p:sldId id="407" r:id="rId36"/>
    <p:sldId id="396" r:id="rId37"/>
    <p:sldId id="430" r:id="rId38"/>
    <p:sldId id="408" r:id="rId39"/>
    <p:sldId id="397" r:id="rId40"/>
    <p:sldId id="409" r:id="rId41"/>
    <p:sldId id="320" r:id="rId42"/>
    <p:sldId id="398" r:id="rId43"/>
    <p:sldId id="431" r:id="rId44"/>
    <p:sldId id="433" r:id="rId45"/>
    <p:sldId id="432" r:id="rId46"/>
    <p:sldId id="383" r:id="rId47"/>
    <p:sldId id="303" r:id="rId48"/>
  </p:sldIdLst>
  <p:sldSz cx="9144000" cy="6858000" type="screen4x3"/>
  <p:notesSz cx="68580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35153"/>
    <a:srgbClr val="8A8A8A"/>
    <a:srgbClr val="6B6B6B"/>
    <a:srgbClr val="264DAE"/>
    <a:srgbClr val="4ADAD7"/>
    <a:srgbClr val="90A3A6"/>
    <a:srgbClr val="EDDFF5"/>
    <a:srgbClr val="493B93"/>
    <a:srgbClr val="808080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80" autoAdjust="0"/>
    <p:restoredTop sz="97094" autoAdjust="0"/>
  </p:normalViewPr>
  <p:slideViewPr>
    <p:cSldViewPr snapToGrid="0">
      <p:cViewPr varScale="1">
        <p:scale>
          <a:sx n="80" d="100"/>
          <a:sy n="80" d="100"/>
        </p:scale>
        <p:origin x="1718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D33006-993C-46CE-BE81-A42F2D8A6269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16425"/>
            <a:ext cx="548640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29675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72CD79-D36A-4E01-AE1C-064887FE9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2722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ru-RU" b="0" i="0" u="none" baseline="0"/>
              <a:t>3.1.1.1 Аутентификация без ААА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 rtl="0"/>
            <a:fld id="{AC72CD79-D36A-4E01-AE1C-064887FE954D}" type="slidenum">
              <a:r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ru-RU" b="0" i="0" u="none" baseline="0"/>
              <a:t>3.2.1.4 Точная настройка конфигурации аутентификации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 rtl="0"/>
            <a:fld id="{AC72CD79-D36A-4E01-AE1C-064887FE954D}" type="slidenum">
              <a:rPr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ru-RU" b="0" i="0" u="none" baseline="0"/>
              <a:t>3.2.2.1 Варианты отладки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 rtl="0"/>
            <a:fld id="{AC72CD79-D36A-4E01-AE1C-064887FE954D}" type="slidenum">
              <a:rPr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ru-RU" b="0" i="0" u="none" baseline="0"/>
              <a:t>3.2.2.2 Отладка аутентификации AAA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 rtl="0"/>
            <a:fld id="{AC72CD79-D36A-4E01-AE1C-064887FE954D}" type="slidenum">
              <a:rPr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ru-RU" b="0" i="0" u="none" baseline="0"/>
              <a:t>3.3.1.1 Сравнение локальной и серверной аутентификации ААА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 rtl="0"/>
            <a:fld id="{AC72CD79-D36A-4E01-AE1C-064887FE954D}" type="slidenum">
              <a:rPr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ru-RU" b="0" i="0" u="none" baseline="0"/>
              <a:t>3.3.1.2 Знакомство с системой управления защищенным доступом Cisco (Access Control System, ACS)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 rtl="0"/>
            <a:fld id="{AC72CD79-D36A-4E01-AE1C-064887FE954D}" type="slidenum">
              <a:rPr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ru-RU" b="0" i="0" u="none" baseline="0"/>
              <a:t>3.3.2.1 Знакомство с протоколами TACACS+ и RADIUS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 rtl="0"/>
            <a:fld id="{AC72CD79-D36A-4E01-AE1C-064887FE954D}" type="slidenum">
              <a:rPr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ru-RU" b="0" i="0" u="none" baseline="0"/>
              <a:t>3.3.2.2 Аутентификация TACACS+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 rtl="0"/>
            <a:fld id="{AC72CD79-D36A-4E01-AE1C-064887FE954D}" type="slidenum">
              <a:rPr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ru-RU" b="0" i="0" u="none" baseline="0"/>
              <a:t>3.3.2.3 Аутентификация RADIUS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 rtl="0"/>
            <a:fld id="{AC72CD79-D36A-4E01-AE1C-064887FE954D}" type="slidenum">
              <a:rPr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ru-RU" b="0" i="0" u="none" baseline="0"/>
              <a:t>3.3.2.4 Интеграция TACACS+ и ACS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 rtl="0"/>
            <a:fld id="{AC72CD79-D36A-4E01-AE1C-064887FE954D}" type="slidenum">
              <a:rPr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ru-RU" b="0" i="0" u="none" baseline="0"/>
              <a:t>3.3.2.5 Интеграция ААА с Active Directory</a:t>
            </a:r>
          </a:p>
          <a:p>
            <a:pPr algn="l" rtl="0"/>
            <a:r>
              <a:rPr lang="ru-RU" b="0" i="0" u="none" baseline="0"/>
              <a:t>3.3.2.6 Видео. Интеграция AAA с модулем Identity Service Engine</a:t>
            </a:r>
          </a:p>
          <a:p>
            <a:pPr algn="l" rtl="0"/>
            <a:r>
              <a:rPr lang="ru-RU" b="0" i="0" u="none" baseline="0"/>
              <a:t>3.3.2.7 Задание. Определение протокола коммуникации ААА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 rtl="0"/>
            <a:fld id="{AC72CD79-D36A-4E01-AE1C-064887FE954D}" type="slidenum">
              <a:rPr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ru-RU" b="0" i="0" u="none" baseline="0"/>
              <a:t>3.1.1.1 Аутентификация без ААА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 rtl="0"/>
            <a:fld id="{AC72CD79-D36A-4E01-AE1C-064887FE954D}" type="slidenum">
              <a:rPr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ru-RU" b="0" i="0" u="none" baseline="0"/>
              <a:t>3.4.1.1 Процедура настройки серверной аутентификации ААА с помощью интерфейса командной строки (CLI)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 rtl="0"/>
            <a:fld id="{AC72CD79-D36A-4E01-AE1C-064887FE954D}" type="slidenum">
              <a:rPr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ru-RU" b="0" i="0" u="none" baseline="0"/>
              <a:t>3.4.1.2 Конфигурирование использования серверов TACACS+ через CLI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 rtl="0"/>
            <a:fld id="{AC72CD79-D36A-4E01-AE1C-064887FE954D}" type="slidenum">
              <a:rPr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ru-RU" b="0" i="0" u="none" baseline="0"/>
              <a:t>3.4.1.3 Конфигурирование использования серверов RADIUS через CLI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 rtl="0"/>
            <a:fld id="{AC72CD79-D36A-4E01-AE1C-064887FE954D}" type="slidenum">
              <a:rPr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ru-RU" b="0" i="0" u="none" baseline="0"/>
              <a:t>3.4.1.4 Конфигурирование аутентификации с использованием сервера ААА.</a:t>
            </a:r>
          </a:p>
          <a:p>
            <a:pPr algn="l" rtl="0"/>
            <a:r>
              <a:rPr lang="ru-RU" b="0" i="0" u="none" baseline="0"/>
              <a:t>Программа проверки синтаксиса. Настройка серверной аутентификации ААА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 rtl="0"/>
            <a:fld id="{AC72CD79-D36A-4E01-AE1C-064887FE954D}" type="slidenum">
              <a:rPr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ru-RU" b="0" i="0" u="none" baseline="0"/>
              <a:t>3.4.2.1 Мониторинг трафика аутентификации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 rtl="0"/>
            <a:fld id="{AC72CD79-D36A-4E01-AE1C-064887FE954D}" type="slidenum">
              <a:rPr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ru-RU" b="0" i="0" u="none" baseline="0"/>
              <a:t>3.4.2.2 Отладка протоколов TACACS+ и RADIUS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 rtl="0"/>
            <a:fld id="{AC72CD79-D36A-4E01-AE1C-064887FE954D}" type="slidenum">
              <a:rPr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ru-RU" b="0" i="0" u="none" baseline="0"/>
              <a:t>3.4.2.2 Отладка протоколов TACACS+ и RADIUS (продолжение)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0" i="0" u="none" baseline="0"/>
              <a:t>3.4.2.3 Видео. Настройка маршрутизатора Cisco для доступа к серверу AAA RADIUS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 rtl="0"/>
            <a:fld id="{AC72CD79-D36A-4E01-AE1C-064887FE954D}" type="slidenum">
              <a:rPr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ru-RU" b="0" i="0" u="none" baseline="0"/>
              <a:t>3.5.1.1 Знакомство с серверной авторизацией ААА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 rtl="0"/>
            <a:fld id="{AC72CD79-D36A-4E01-AE1C-064887FE954D}" type="slidenum">
              <a:rPr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ru-RU" b="0" i="0" u="none" baseline="0"/>
              <a:t>3.5.1.2 Настройка авторизации ААА с помощью интерфейса командной строки (CLI)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 rtl="0"/>
            <a:fld id="{AC72CD79-D36A-4E01-AE1C-064887FE954D}" type="slidenum">
              <a:rPr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ru-RU" b="0" i="0" u="none" baseline="0"/>
              <a:t>3.5.2.1 Знакомство с серверным учетом ААА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 rtl="0"/>
            <a:fld id="{AC72CD79-D36A-4E01-AE1C-064887FE954D}" type="slidenum">
              <a:rPr/>
              <a:t>40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ru-RU" b="0" i="0" u="none" baseline="0"/>
              <a:t>3.1.1.2 Компоненты ААА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 rtl="0"/>
            <a:fld id="{AC72CD79-D36A-4E01-AE1C-064887FE954D}" type="slidenum">
              <a:rPr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ru-RU" b="0" i="0" u="none" baseline="0"/>
              <a:t>3.5.2.2 Конфигурирование учета ААА с помощью интерфейса командной строки (CLI)</a:t>
            </a:r>
          </a:p>
          <a:p>
            <a:pPr algn="l" rtl="0"/>
            <a:r>
              <a:rPr lang="ru-RU" b="0" i="0" u="none" baseline="0"/>
              <a:t>Программа проверки синтаксиса. Настройка серверного учета ААА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 rtl="0"/>
            <a:fld id="{AC72CD79-D36A-4E01-AE1C-064887FE954D}" type="slidenum">
              <a:rPr/>
              <a:t>41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ru-RU" b="0" i="0" u="none" baseline="0"/>
              <a:t>3.5.3.1 Обеспечение безопасности с использованием аутентификации 802.1X на основе портов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 rtl="0"/>
            <a:fld id="{AC72CD79-D36A-4E01-AE1C-064887FE954D}" type="slidenum">
              <a:rPr/>
              <a:t>43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ru-RU" b="0" i="0" u="none" baseline="0"/>
              <a:t>3.5.3.2 Состояния авторизации портов 802.1X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 rtl="0"/>
            <a:fld id="{AC72CD79-D36A-4E01-AE1C-064887FE954D}" type="slidenum">
              <a:rPr/>
              <a:t>44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ru-RU" b="0" i="0" u="none" baseline="0"/>
              <a:t>3.5.3.3 Конфигурирование 802.1X</a:t>
            </a:r>
          </a:p>
          <a:p>
            <a:pPr algn="l" rtl="0"/>
            <a:r>
              <a:rPr lang="ru-RU" b="0" i="0" u="none" baseline="0"/>
              <a:t>Программа проверки синтаксиса. Настройка аутентификации портов 802.1X на коммутаторе 2960</a:t>
            </a:r>
          </a:p>
          <a:p>
            <a:pPr algn="l" rtl="0"/>
            <a:r>
              <a:rPr lang="ru-RU" b="0" i="0" u="none" baseline="0"/>
              <a:t>3.6.1.1 Packet Tracer. Конфигурирование аутентификации на маршрутизаторах Cisco</a:t>
            </a:r>
          </a:p>
          <a:p>
            <a:pPr algn="l" rtl="0"/>
            <a:r>
              <a:rPr lang="ru-RU" b="0" i="0" u="none" baseline="0"/>
              <a:t>3.6.1.2 Лабораторная работа. Обеспечение безопасности административного доступа с использованием AAA и RADIUS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 rtl="0"/>
            <a:fld id="{AC72CD79-D36A-4E01-AE1C-064887FE954D}" type="slidenum">
              <a:rPr/>
              <a:t>45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ru-RU" b="0" i="0" u="none" baseline="0"/>
              <a:t>3.6.1.1 Packet Tracer. Конфигурирование аутентификации на маршрутизаторах Cisco</a:t>
            </a:r>
          </a:p>
          <a:p>
            <a:pPr algn="l" rtl="0"/>
            <a:r>
              <a:rPr lang="ru-RU" b="0" i="0" u="none" baseline="0"/>
              <a:t>3.6.1.2 Лабораторная работа. Обеспечение безопасности административного доступа с использованием AAA и RADIUS</a:t>
            </a:r>
          </a:p>
          <a:p>
            <a:pPr algn="l" rtl="0"/>
            <a:r>
              <a:rPr lang="ru-RU" b="0" i="0" u="none" baseline="0"/>
              <a:t>3.6.1.3 Обзор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 rtl="0"/>
            <a:fld id="{AC72CD79-D36A-4E01-AE1C-064887FE954D}" type="slidenum">
              <a:rPr/>
              <a:t>46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89181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ru-RU" b="0" i="0" u="none" baseline="0"/>
              <a:t>3.1.2.1 Режимы аутентификации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 rtl="0"/>
            <a:fld id="{AC72CD79-D36A-4E01-AE1C-064887FE954D}" type="slidenum">
              <a:rPr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ru-RU" b="0" i="0" u="none" baseline="0"/>
              <a:t>3.1.2.2 Авторизация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 rtl="0"/>
            <a:fld id="{AC72CD79-D36A-4E01-AE1C-064887FE954D}" type="slidenum">
              <a:rPr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ru-RU" b="0" i="0" u="none" baseline="0"/>
              <a:t>3.1.2.3 Учет</a:t>
            </a:r>
          </a:p>
          <a:p>
            <a:pPr algn="l" rtl="0"/>
            <a:r>
              <a:rPr lang="ru-RU" b="0" i="0" u="none" baseline="0"/>
              <a:t>3.1.2.4 Задание. Определение характеристик ААА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 rtl="0"/>
            <a:fld id="{AC72CD79-D36A-4E01-AE1C-064887FE954D}" type="slidenum">
              <a:rPr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ru-RU" b="0" i="0" u="none" baseline="0"/>
              <a:t>3.2.1.1 Аутентификация административного доступа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 rtl="0"/>
            <a:fld id="{AC72CD79-D36A-4E01-AE1C-064887FE954D}" type="slidenum">
              <a:rPr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ru-RU" b="0" i="0" u="none" baseline="0"/>
              <a:t>3.2.1.2 Методы аутентификации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 rtl="0"/>
            <a:fld id="{AC72CD79-D36A-4E01-AE1C-064887FE954D}" type="slidenum">
              <a:rPr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ru-RU" b="0" i="0" u="none" baseline="0"/>
              <a:t>3.2.1.3 Стандартный и именованный методы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 rtl="0"/>
            <a:fld id="{AC72CD79-D36A-4E01-AE1C-064887FE954D}" type="slidenum">
              <a:rPr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6383" y="4464066"/>
            <a:ext cx="3657600" cy="384721"/>
          </a:xfrm>
        </p:spPr>
        <p:txBody>
          <a:bodyPr wrap="square">
            <a:spAutoFit/>
          </a:bodyPr>
          <a:lstStyle>
            <a:lvl1pPr marL="0" marR="0" indent="0" algn="l" defTabSz="914400" rtl="0" eaLnBrk="1" fontAlgn="auto" latinLnBrk="0" hangingPunct="1">
              <a:lnSpc>
                <a:spcPct val="95000"/>
              </a:lnSpc>
              <a:spcBef>
                <a:spcPct val="20000"/>
              </a:spcBef>
              <a:spcAft>
                <a:spcPts val="0"/>
              </a:spcAft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5000"/>
              </a:lnSpc>
              <a:spcBef>
                <a:spcPct val="20000"/>
              </a:spcBef>
              <a:spcAft>
                <a:spcPts val="0"/>
              </a:spcAft>
              <a:buClr>
                <a:srgbClr val="92D050"/>
              </a:buClr>
              <a:buSzPct val="90000"/>
              <a:buFont typeface="Arial" pitchFamily="34" charset="0"/>
              <a:buNone/>
              <a:tabLst/>
              <a:defRPr/>
            </a:pPr>
            <a:r>
              <a:rPr lang="en-US" dirty="0" smtClean="0"/>
              <a:t>Speaker Name</a:t>
            </a:r>
          </a:p>
        </p:txBody>
      </p:sp>
      <p:sp>
        <p:nvSpPr>
          <p:cNvPr id="50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1248229"/>
            <a:ext cx="8112125" cy="2907239"/>
          </a:xfrm>
        </p:spPr>
        <p:txBody>
          <a:bodyPr/>
          <a:lstStyle>
            <a:lvl1pPr algn="l" defTabSz="914400" rtl="0" eaLnBrk="1" latinLnBrk="0" hangingPunct="1">
              <a:lnSpc>
                <a:spcPts val="6200"/>
              </a:lnSpc>
              <a:spcBef>
                <a:spcPct val="0"/>
              </a:spcBef>
              <a:buNone/>
              <a:defRPr lang="en-US" sz="5400" b="0" kern="1200" dirty="0">
                <a:solidFill>
                  <a:schemeClr val="bg1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Presentation Title Goes Here</a:t>
            </a:r>
            <a:endParaRPr lang="en-US" dirty="0"/>
          </a:p>
        </p:txBody>
      </p:sp>
      <p:pic>
        <p:nvPicPr>
          <p:cNvPr id="44" name="Picture 2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912068" y="330200"/>
            <a:ext cx="2889136" cy="480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36383" y="4862154"/>
            <a:ext cx="3657600" cy="355482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Speaker Title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6382" y="5231003"/>
            <a:ext cx="3657600" cy="297004"/>
          </a:xfrm>
        </p:spPr>
        <p:txBody>
          <a:bodyPr>
            <a:spAutoFit/>
          </a:bodyPr>
          <a:lstStyle>
            <a:lvl1pPr marL="0" indent="0">
              <a:buFontTx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with pull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39713" y="1339745"/>
            <a:ext cx="4103687" cy="4965700"/>
          </a:xfrm>
        </p:spPr>
        <p:txBody>
          <a:bodyPr/>
          <a:lstStyle>
            <a:lvl1pPr>
              <a:lnSpc>
                <a:spcPct val="95000"/>
              </a:lnSpc>
              <a:spcBef>
                <a:spcPts val="1480"/>
              </a:spcBef>
              <a:defRPr sz="2200">
                <a:solidFill>
                  <a:srgbClr val="435153"/>
                </a:solidFill>
                <a:latin typeface="+mj-lt"/>
              </a:defRPr>
            </a:lvl1pPr>
            <a:lvl2pPr>
              <a:lnSpc>
                <a:spcPct val="95000"/>
              </a:lnSpc>
              <a:spcBef>
                <a:spcPts val="600"/>
              </a:spcBef>
              <a:defRPr>
                <a:solidFill>
                  <a:srgbClr val="435153"/>
                </a:solidFill>
                <a:latin typeface="+mj-lt"/>
              </a:defRPr>
            </a:lvl2pPr>
            <a:lvl3pPr>
              <a:defRPr>
                <a:solidFill>
                  <a:srgbClr val="435153"/>
                </a:solidFill>
                <a:latin typeface="+mj-lt"/>
              </a:defRPr>
            </a:lvl3pPr>
            <a:lvl4pPr>
              <a:defRPr>
                <a:solidFill>
                  <a:srgbClr val="435153"/>
                </a:solidFill>
                <a:latin typeface="+mj-lt"/>
              </a:defRPr>
            </a:lvl4pPr>
            <a:lvl5pPr>
              <a:defRPr>
                <a:solidFill>
                  <a:srgbClr val="435153"/>
                </a:solidFill>
                <a:latin typeface="+mj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229702" y="432215"/>
            <a:ext cx="8588861" cy="8382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Rounded Rectangle 9"/>
          <p:cNvSpPr/>
          <p:nvPr userDrawn="1"/>
        </p:nvSpPr>
        <p:spPr>
          <a:xfrm>
            <a:off x="4984231" y="1416140"/>
            <a:ext cx="3759720" cy="4599033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tx1">
                  <a:lumMod val="20000"/>
                  <a:lumOff val="80000"/>
                </a:schemeClr>
              </a:gs>
              <a:gs pos="47000">
                <a:schemeClr val="bg1"/>
              </a:gs>
              <a:gs pos="100000">
                <a:srgbClr val="EDDFF5"/>
              </a:gs>
            </a:gsLst>
            <a:lin ang="2700000" scaled="1"/>
            <a:tileRect/>
          </a:gradFill>
          <a:ln>
            <a:noFill/>
          </a:ln>
          <a:effectLst>
            <a:outerShdw blurRad="1143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5221224" y="1747683"/>
            <a:ext cx="3236976" cy="1900292"/>
          </a:xfrm>
        </p:spPr>
        <p:txBody>
          <a:bodyPr/>
          <a:lstStyle>
            <a:lvl1pPr marL="114300" indent="-114300">
              <a:buFontTx/>
              <a:buNone/>
              <a:defRPr sz="200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6"/>
          </p:nvPr>
        </p:nvSpPr>
        <p:spPr>
          <a:xfrm>
            <a:off x="5310124" y="4876800"/>
            <a:ext cx="3044497" cy="326243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 userDrawn="1"/>
        </p:nvCxnSpPr>
        <p:spPr>
          <a:xfrm flipH="1">
            <a:off x="4990141" y="1335313"/>
            <a:ext cx="1" cy="4760687"/>
          </a:xfrm>
          <a:prstGeom prst="line">
            <a:avLst/>
          </a:prstGeom>
          <a:ln w="76200" cap="rnd">
            <a:gradFill>
              <a:gsLst>
                <a:gs pos="0">
                  <a:schemeClr val="tx1"/>
                </a:gs>
                <a:gs pos="50000">
                  <a:schemeClr val="accent4"/>
                </a:gs>
                <a:gs pos="100000">
                  <a:schemeClr val="tx2"/>
                </a:gs>
              </a:gsLst>
              <a:lin ang="1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9702" y="17279"/>
            <a:ext cx="8588861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3259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2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9702" y="301752"/>
            <a:ext cx="4123944" cy="838200"/>
          </a:xfrm>
        </p:spPr>
        <p:txBody>
          <a:bodyPr vert="horz" lIns="82296" tIns="45720" rIns="82296" bIns="45720" rtlCol="0" anchor="t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kumimoji="0" lang="en-US" sz="3600" b="0" i="0" u="none" strike="noStrike" kern="1200" cap="none" spc="0" normalizeH="0" baseline="0" dirty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Two Column</a:t>
            </a:r>
            <a:br>
              <a:rPr lang="en-US" dirty="0" smtClean="0"/>
            </a:br>
            <a:r>
              <a:rPr lang="en-US" dirty="0" smtClean="0"/>
              <a:t>Title Left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219455" y="1600200"/>
            <a:ext cx="4142232" cy="4526280"/>
          </a:xfr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  <a:latin typeface="+mj-lt"/>
              </a:defRPr>
            </a:lvl1pPr>
            <a:lvl2pPr marL="406400" indent="0">
              <a:buClr>
                <a:schemeClr val="accent5"/>
              </a:buClr>
              <a:buFontTx/>
              <a:buNone/>
              <a:tabLst/>
              <a:defRPr>
                <a:solidFill>
                  <a:schemeClr val="tx2"/>
                </a:solidFill>
                <a:latin typeface="+mj-lt"/>
              </a:defRPr>
            </a:lvl2pPr>
          </a:lstStyle>
          <a:p>
            <a:pPr lvl="0"/>
            <a:r>
              <a:rPr lang="en-US" dirty="0" smtClean="0"/>
              <a:t>Body copy uses sentence capital letters only, size 20, left aligned</a:t>
            </a:r>
          </a:p>
          <a:p>
            <a:pPr lvl="1"/>
            <a:r>
              <a:rPr lang="en-US" dirty="0" smtClean="0"/>
              <a:t>Sub-bullets are size 18 </a:t>
            </a:r>
            <a:br>
              <a:rPr lang="en-US" dirty="0" smtClean="0"/>
            </a:br>
            <a:r>
              <a:rPr lang="en-US" dirty="0" smtClean="0"/>
              <a:t>and indented</a:t>
            </a:r>
          </a:p>
          <a:p>
            <a:pPr lvl="1"/>
            <a:r>
              <a:rPr lang="en-US" dirty="0" smtClean="0"/>
              <a:t>Hyperlink: www.cisco.com </a:t>
            </a:r>
          </a:p>
          <a:p>
            <a:pPr lvl="0"/>
            <a:r>
              <a:rPr lang="en-US" dirty="0" smtClean="0"/>
              <a:t>Use Cisco highlight color, bold, or both when emphasizing words, </a:t>
            </a:r>
            <a:br>
              <a:rPr lang="en-US" dirty="0" smtClean="0"/>
            </a:br>
            <a:r>
              <a:rPr lang="en-US" dirty="0" smtClean="0"/>
              <a:t>do not italicize; use yellow on the </a:t>
            </a:r>
            <a:br>
              <a:rPr lang="en-US" dirty="0" smtClean="0"/>
            </a:br>
            <a:r>
              <a:rPr lang="en-US" dirty="0" smtClean="0"/>
              <a:t>black template and red for the white template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4818888" y="1600200"/>
            <a:ext cx="4005072" cy="4526280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chemeClr val="tx1"/>
                </a:solidFill>
                <a:latin typeface="+mj-lt"/>
              </a:defRPr>
            </a:lvl1pPr>
            <a:lvl2pPr marL="406400" indent="0">
              <a:buClr>
                <a:schemeClr val="accent1">
                  <a:lumMod val="40000"/>
                  <a:lumOff val="60000"/>
                </a:schemeClr>
              </a:buClr>
              <a:buFont typeface="Arial" pitchFamily="34" charset="0"/>
              <a:buNone/>
              <a:defRPr>
                <a:solidFill>
                  <a:schemeClr val="tx1"/>
                </a:solidFill>
                <a:latin typeface="+mj-lt"/>
              </a:defRPr>
            </a:lvl2pPr>
          </a:lstStyle>
          <a:p>
            <a:pPr lvl="0"/>
            <a:r>
              <a:rPr lang="en-US" dirty="0" smtClean="0"/>
              <a:t>Body copy uses sentence capital letters only, size 20, left aligned</a:t>
            </a:r>
          </a:p>
          <a:p>
            <a:pPr lvl="1"/>
            <a:r>
              <a:rPr lang="en-US" dirty="0" smtClean="0"/>
              <a:t>Sub-bullets are size 18 </a:t>
            </a:r>
            <a:br>
              <a:rPr lang="en-US" dirty="0" smtClean="0"/>
            </a:br>
            <a:r>
              <a:rPr lang="en-US" dirty="0" smtClean="0"/>
              <a:t>and indented</a:t>
            </a:r>
          </a:p>
          <a:p>
            <a:pPr lvl="1"/>
            <a:r>
              <a:rPr lang="en-US" dirty="0" smtClean="0"/>
              <a:t>Hyperlink: www.cisco.com </a:t>
            </a:r>
          </a:p>
          <a:p>
            <a:pPr lvl="0"/>
            <a:r>
              <a:rPr lang="en-US" dirty="0" smtClean="0"/>
              <a:t>Use Cisco highlight color, bold, or both when emphasizing words, do not italicize; use yellow on the black template and red for the white template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818887" y="301752"/>
            <a:ext cx="3951308" cy="8382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600" b="0" i="0" u="none" strike="noStrike" kern="1200" cap="none" spc="0" normalizeH="0" baseline="0" noProof="0" dirty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rPr>
              <a:t>Two Column</a:t>
            </a:r>
            <a:b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rPr>
            </a:b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rPr>
              <a:t>Title Right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gradFill flip="none" rotWithShape="1">
                <a:gsLst>
                  <a:gs pos="16000">
                    <a:schemeClr val="tx2"/>
                  </a:gs>
                  <a:gs pos="100000">
                    <a:srgbClr val="28A7DF"/>
                  </a:gs>
                </a:gsLst>
                <a:lin ang="1800000" scaled="0"/>
                <a:tileRect/>
              </a:gradFill>
              <a:effectLst/>
              <a:uLnTx/>
              <a:uFillTx/>
              <a:latin typeface="+mj-lt"/>
              <a:ea typeface="+mj-ea"/>
              <a:cs typeface="Arial" pitchFamily="34" charset="0"/>
            </a:endParaRP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4486587" y="777667"/>
            <a:ext cx="0" cy="5287676"/>
          </a:xfrm>
          <a:prstGeom prst="line">
            <a:avLst/>
          </a:prstGeom>
          <a:ln w="76200" cap="rnd">
            <a:gradFill>
              <a:gsLst>
                <a:gs pos="0">
                  <a:schemeClr val="tx1"/>
                </a:gs>
                <a:gs pos="50000">
                  <a:schemeClr val="accent4"/>
                </a:gs>
                <a:gs pos="100000">
                  <a:schemeClr val="tx2"/>
                </a:gs>
              </a:gsLst>
              <a:lin ang="1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3-Column Layout No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244475" y="1866900"/>
            <a:ext cx="2622550" cy="4391025"/>
          </a:xfrm>
        </p:spPr>
        <p:txBody>
          <a:bodyPr/>
          <a:lstStyle>
            <a:lvl1pPr algn="l" defTabSz="914400" rtl="0" eaLnBrk="1" latinLnBrk="0" hangingPunct="1">
              <a:lnSpc>
                <a:spcPct val="95000"/>
              </a:lnSpc>
              <a:defRPr lang="en-US" sz="20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algn="l" defTabSz="914400" rtl="0" eaLnBrk="1" latinLnBrk="0" hangingPunct="1">
              <a:lnSpc>
                <a:spcPct val="95000"/>
              </a:lnSpc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2pPr>
            <a:lvl3pPr marL="569912" indent="0" algn="l" defTabSz="914400" rtl="0" eaLnBrk="1" latinLnBrk="0" hangingPunct="1">
              <a:lnSpc>
                <a:spcPct val="95000"/>
              </a:lnSpc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3pPr>
            <a:lvl4pPr algn="l" defTabSz="914400" rtl="0" eaLnBrk="1" latinLnBrk="0" hangingPunct="1">
              <a:lnSpc>
                <a:spcPct val="95000"/>
              </a:lnSpc>
              <a:defRPr lang="en-US" sz="12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lnSpc>
                <a:spcPct val="95000"/>
              </a:lnSpc>
              <a:defRPr lang="en-US" sz="1200" kern="1200" dirty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3292474" y="1866900"/>
            <a:ext cx="2593975" cy="4362450"/>
          </a:xfrm>
        </p:spPr>
        <p:txBody>
          <a:bodyPr/>
          <a:lstStyle>
            <a:lvl1pPr algn="l" defTabSz="914400" rtl="0" eaLnBrk="1" latinLnBrk="0" hangingPunct="1">
              <a:lnSpc>
                <a:spcPct val="95000"/>
              </a:lnSpc>
              <a:defRPr lang="en-US" sz="20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algn="l" defTabSz="914400" rtl="0" eaLnBrk="1" latinLnBrk="0" hangingPunct="1">
              <a:lnSpc>
                <a:spcPct val="95000"/>
              </a:lnSpc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2pPr>
            <a:lvl3pPr marL="569912" indent="0" algn="l" defTabSz="914400" rtl="0" eaLnBrk="1" latinLnBrk="0" hangingPunct="1">
              <a:lnSpc>
                <a:spcPct val="95000"/>
              </a:lnSpc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3pPr>
            <a:lvl4pPr algn="l" defTabSz="914400" rtl="0" eaLnBrk="1" latinLnBrk="0" hangingPunct="1">
              <a:lnSpc>
                <a:spcPct val="95000"/>
              </a:lnSpc>
              <a:defRPr lang="en-US" sz="12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lnSpc>
                <a:spcPct val="95000"/>
              </a:lnSpc>
              <a:defRPr lang="en-US" sz="1200" kern="1200" dirty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6275388" y="1866900"/>
            <a:ext cx="2633662" cy="4333875"/>
          </a:xfrm>
        </p:spPr>
        <p:txBody>
          <a:bodyPr/>
          <a:lstStyle>
            <a:lvl1pPr algn="l" defTabSz="914400" rtl="0" eaLnBrk="1" latinLnBrk="0" hangingPunct="1">
              <a:lnSpc>
                <a:spcPct val="95000"/>
              </a:lnSpc>
              <a:defRPr lang="en-US" sz="20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algn="l" defTabSz="914400" rtl="0" eaLnBrk="1" latinLnBrk="0" hangingPunct="1">
              <a:lnSpc>
                <a:spcPct val="95000"/>
              </a:lnSpc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2pPr>
            <a:lvl3pPr marL="569912" indent="0" algn="l" defTabSz="914400" rtl="0" eaLnBrk="1" latinLnBrk="0" hangingPunct="1">
              <a:lnSpc>
                <a:spcPct val="95000"/>
              </a:lnSpc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3pPr>
            <a:lvl4pPr algn="l" defTabSz="914400" rtl="0" eaLnBrk="1" latinLnBrk="0" hangingPunct="1">
              <a:lnSpc>
                <a:spcPct val="95000"/>
              </a:lnSpc>
              <a:defRPr lang="en-US" sz="12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lnSpc>
                <a:spcPct val="95000"/>
              </a:lnSpc>
              <a:defRPr lang="en-US" sz="1200" kern="1200" dirty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1" name="Text Placeholder 20"/>
          <p:cNvSpPr>
            <a:spLocks noGrp="1" noChangeAspect="1"/>
          </p:cNvSpPr>
          <p:nvPr>
            <p:ph type="body" sz="quarter" idx="17"/>
          </p:nvPr>
        </p:nvSpPr>
        <p:spPr>
          <a:xfrm>
            <a:off x="219456" y="319099"/>
            <a:ext cx="2670048" cy="1200329"/>
          </a:xfrm>
        </p:spPr>
        <p:txBody>
          <a:bodyPr anchor="b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kern="1200" cap="none" spc="0" normalizeH="0" baseline="0" dirty="0" smtClean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22" name="Text Placeholder 20"/>
          <p:cNvSpPr>
            <a:spLocks noGrp="1"/>
          </p:cNvSpPr>
          <p:nvPr>
            <p:ph type="body" sz="quarter" idx="18"/>
          </p:nvPr>
        </p:nvSpPr>
        <p:spPr>
          <a:xfrm>
            <a:off x="3255264" y="319099"/>
            <a:ext cx="2670048" cy="1200329"/>
          </a:xfrm>
        </p:spPr>
        <p:txBody>
          <a:bodyPr anchor="b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kern="1200" cap="none" spc="0" normalizeH="0" baseline="0" dirty="0" smtClean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24" name="Text Placeholder 20"/>
          <p:cNvSpPr>
            <a:spLocks noGrp="1" noChangeAspect="1"/>
          </p:cNvSpPr>
          <p:nvPr>
            <p:ph type="body" sz="quarter" idx="19"/>
          </p:nvPr>
        </p:nvSpPr>
        <p:spPr>
          <a:xfrm>
            <a:off x="6247902" y="319099"/>
            <a:ext cx="2670048" cy="1200329"/>
          </a:xfrm>
        </p:spPr>
        <p:txBody>
          <a:bodyPr anchor="b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kern="1200" cap="none" spc="0" normalizeH="0" baseline="0" dirty="0" smtClean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to edit Master text styles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3082817" y="869003"/>
            <a:ext cx="0" cy="5287676"/>
          </a:xfrm>
          <a:prstGeom prst="line">
            <a:avLst/>
          </a:prstGeom>
          <a:ln w="76200" cap="rnd">
            <a:gradFill>
              <a:gsLst>
                <a:gs pos="0">
                  <a:schemeClr val="tx1"/>
                </a:gs>
                <a:gs pos="50000">
                  <a:schemeClr val="accent4"/>
                </a:gs>
                <a:gs pos="100000">
                  <a:schemeClr val="tx2"/>
                </a:gs>
              </a:gsLst>
              <a:lin ang="1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>
            <a:off x="6083084" y="869003"/>
            <a:ext cx="0" cy="5287676"/>
          </a:xfrm>
          <a:prstGeom prst="line">
            <a:avLst/>
          </a:prstGeom>
          <a:ln w="76200" cap="rnd">
            <a:gradFill>
              <a:gsLst>
                <a:gs pos="0">
                  <a:schemeClr val="tx1"/>
                </a:gs>
                <a:gs pos="50000">
                  <a:schemeClr val="accent4"/>
                </a:gs>
                <a:gs pos="100000">
                  <a:schemeClr val="tx2"/>
                </a:gs>
              </a:gsLst>
              <a:lin ang="1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1"/>
          <p:cNvSpPr>
            <a:spLocks noGrp="1"/>
          </p:cNvSpPr>
          <p:nvPr>
            <p:ph type="title" hasCustomPrompt="1"/>
          </p:nvPr>
        </p:nvSpPr>
        <p:spPr>
          <a:xfrm>
            <a:off x="246972" y="439710"/>
            <a:ext cx="8567244" cy="838200"/>
          </a:xfr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kumimoji="0" lang="en-US" sz="3600" b="0" i="0" u="none" strike="noStrike" kern="1200" cap="none" spc="0" normalizeH="0" baseline="0" dirty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Slide Title Goes Here</a:t>
            </a:r>
            <a:endParaRPr lang="en-US" dirty="0"/>
          </a:p>
        </p:txBody>
      </p:sp>
      <p:sp>
        <p:nvSpPr>
          <p:cNvPr id="36" name="Chart Placeholder 35"/>
          <p:cNvSpPr>
            <a:spLocks noGrp="1"/>
          </p:cNvSpPr>
          <p:nvPr>
            <p:ph type="chart" sz="quarter" idx="10"/>
          </p:nvPr>
        </p:nvSpPr>
        <p:spPr>
          <a:xfrm>
            <a:off x="359764" y="1476375"/>
            <a:ext cx="8439461" cy="4305300"/>
          </a:xfrm>
        </p:spPr>
        <p:txBody>
          <a:bodyPr anchor="ctr" anchorCtr="1"/>
          <a:lstStyle>
            <a:lvl1pPr>
              <a:buNone/>
              <a:defRPr>
                <a:latin typeface="+mj-lt"/>
              </a:defRPr>
            </a:lvl1pPr>
          </a:lstStyle>
          <a:p>
            <a:r>
              <a:rPr lang="en-US" dirty="0" smtClean="0"/>
              <a:t>Click icon to add chart</a:t>
            </a:r>
            <a:endParaRPr lang="en-US" dirty="0"/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49466" y="6062114"/>
            <a:ext cx="7461250" cy="276999"/>
          </a:xfrm>
        </p:spPr>
        <p:txBody>
          <a:bodyPr wrap="square" anchor="b" anchorCtr="0">
            <a:spAutoFit/>
          </a:bodyPr>
          <a:lstStyle>
            <a:lvl1pPr algn="l" defTabSz="804863">
              <a:lnSpc>
                <a:spcPct val="100000"/>
              </a:lnSpc>
              <a:spcBef>
                <a:spcPct val="50000"/>
              </a:spcBef>
              <a:buNone/>
              <a:defRPr sz="1200">
                <a:solidFill>
                  <a:srgbClr val="435153"/>
                </a:solidFill>
                <a:latin typeface="+mj-lt"/>
              </a:defRPr>
            </a:lvl1pPr>
            <a:lvl2pPr>
              <a:buFont typeface="Arial" pitchFamily="34" charset="0"/>
              <a:buNone/>
              <a:defRPr sz="1400"/>
            </a:lvl2pPr>
            <a:lvl3pPr>
              <a:buFont typeface="Arial" pitchFamily="34" charset="0"/>
              <a:buNone/>
              <a:defRPr sz="1400"/>
            </a:lvl3pPr>
            <a:lvl4pPr>
              <a:buFont typeface="Arial" pitchFamily="34" charset="0"/>
              <a:buNone/>
              <a:defRPr sz="1400"/>
            </a:lvl4pPr>
            <a:lvl5pPr>
              <a:buFont typeface="Arial" pitchFamily="34" charset="0"/>
              <a:buNone/>
              <a:defRPr sz="1400"/>
            </a:lvl5pPr>
          </a:lstStyle>
          <a:p>
            <a:pPr lvl="0"/>
            <a:r>
              <a:rPr lang="en-US" dirty="0" smtClean="0"/>
              <a:t>Source: Placeholder for Notes Is 12 Points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ttom title_photo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9702" y="5430244"/>
            <a:ext cx="8558698" cy="838200"/>
          </a:xfrm>
        </p:spPr>
        <p:txBody>
          <a:bodyPr vert="horz" lIns="82296" tIns="45720" rIns="82296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kumimoji="0" lang="en-US" sz="3600" b="0" i="0" u="none" strike="noStrike" kern="1200" cap="none" spc="0" normalizeH="0" baseline="0" dirty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Slide Title Goes Here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46888" y="1600200"/>
            <a:ext cx="4005072" cy="3749040"/>
          </a:xfrm>
        </p:spPr>
        <p:txBody>
          <a:bodyPr anchor="ctr" anchorCtr="0">
            <a:normAutofit/>
          </a:bodyPr>
          <a:lstStyle>
            <a:lvl1pPr marL="0" indent="0">
              <a:buFontTx/>
              <a:buNone/>
              <a:defRPr sz="2400" baseline="0">
                <a:solidFill>
                  <a:schemeClr val="tx1">
                    <a:lumMod val="75000"/>
                  </a:schemeClr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Simple text goes here and can wrap to accommodate more lines of information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4873752" y="1947672"/>
            <a:ext cx="3429000" cy="2990088"/>
          </a:xfrm>
        </p:spPr>
        <p:txBody>
          <a:bodyPr anchor="ctr" anchorCtr="1"/>
          <a:lstStyle>
            <a:lvl1pPr algn="ctr">
              <a:buFontTx/>
              <a:buNone/>
              <a:defRPr>
                <a:latin typeface="+mj-lt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ttom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9702" y="5430244"/>
            <a:ext cx="8558698" cy="838200"/>
          </a:xfrm>
        </p:spPr>
        <p:txBody>
          <a:bodyPr vert="horz" lIns="82296" tIns="45720" rIns="82296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kumimoji="0" lang="en-US" sz="3600" b="0" i="0" u="none" strike="noStrike" kern="1200" cap="none" spc="0" normalizeH="0" baseline="0" dirty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Slide Title Goes Here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93776" y="5852160"/>
            <a:ext cx="8112126" cy="384175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rgbClr val="493B93"/>
                </a:solidFill>
                <a:latin typeface="+mj-lt"/>
                <a:ea typeface="+mn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dirty="0" smtClean="0"/>
              <a:t>Presenter Name and Title Go Here</a:t>
            </a:r>
            <a:endParaRPr lang="en-US" dirty="0"/>
          </a:p>
        </p:txBody>
      </p:sp>
      <p:sp>
        <p:nvSpPr>
          <p:cNvPr id="27" name="Rectangle 3"/>
          <p:cNvSpPr>
            <a:spLocks noChangeArrowheads="1"/>
          </p:cNvSpPr>
          <p:nvPr/>
        </p:nvSpPr>
        <p:spPr bwMode="white">
          <a:xfrm>
            <a:off x="0" y="0"/>
            <a:ext cx="9144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19456" y="649224"/>
            <a:ext cx="8112125" cy="4480560"/>
          </a:xfrm>
        </p:spPr>
        <p:txBody>
          <a:bodyPr/>
          <a:lstStyle>
            <a:lvl1pPr marL="236538" indent="-236538" algn="l" defTabSz="914400" rtl="0" eaLnBrk="1" latinLnBrk="0" hangingPunct="1">
              <a:lnSpc>
                <a:spcPts val="5200"/>
              </a:lnSpc>
              <a:spcBef>
                <a:spcPct val="20000"/>
              </a:spcBef>
              <a:buClr>
                <a:schemeClr val="tx1"/>
              </a:buClr>
              <a:buFont typeface="Arial" pitchFamily="34" charset="0"/>
              <a:buNone/>
              <a:defRPr kumimoji="0" lang="en-US" sz="5400" b="0" i="0" u="none" strike="noStrike" kern="1200" cap="none" spc="0" normalizeH="0" baseline="0" dirty="0">
                <a:ln>
                  <a:noFill/>
                </a:ln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“Format large quotes using this slide layout. Be sure to cite your source below.”</a:t>
            </a:r>
            <a:endParaRPr lang="en-US" dirty="0"/>
          </a:p>
        </p:txBody>
      </p:sp>
      <p:sp>
        <p:nvSpPr>
          <p:cNvPr id="49" name="Rectangle 3"/>
          <p:cNvSpPr>
            <a:spLocks noChangeArrowheads="1"/>
          </p:cNvSpPr>
          <p:nvPr/>
        </p:nvSpPr>
        <p:spPr bwMode="hidden">
          <a:xfrm>
            <a:off x="0" y="0"/>
            <a:ext cx="9144000" cy="177800"/>
          </a:xfrm>
          <a:prstGeom prst="rect">
            <a:avLst/>
          </a:prstGeom>
          <a:solidFill>
            <a:srgbClr val="FFFFFF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7744" y="484632"/>
            <a:ext cx="8755128" cy="4372131"/>
          </a:xfrm>
        </p:spPr>
        <p:txBody>
          <a:bodyPr anchor="b" anchorCtr="0"/>
          <a:lstStyle>
            <a:lvl1pPr marL="228600" indent="-228600">
              <a:buFont typeface="Arial" pitchFamily="34" charset="0"/>
              <a:buChar char="“"/>
              <a:defRPr sz="6000" spc="-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Format large quotes using this slide layout. Be sure to cite your source below.”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0248" y="5358903"/>
            <a:ext cx="8574685" cy="614362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24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</a:pPr>
            <a:r>
              <a:rPr lang="en-US" dirty="0" smtClean="0"/>
              <a:t>Source</a:t>
            </a:r>
            <a:endParaRPr lang="en-US" dirty="0"/>
          </a:p>
        </p:txBody>
      </p:sp>
      <p:sp>
        <p:nvSpPr>
          <p:cNvPr id="22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chemeClr val="bg1"/>
                </a:solidFill>
                <a:latin typeface="+mj-lt"/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ru-RU" sz="600" kern="1200" dirty="0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© 2013 Компания </a:t>
            </a:r>
            <a:r>
              <a:rPr lang="ru-RU" sz="600" kern="1200" dirty="0" err="1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Cisco</a:t>
            </a:r>
            <a:r>
              <a:rPr lang="ru-RU" sz="600" kern="1200" dirty="0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 и/или ее дочерние компании. Все права защищены.</a:t>
            </a:r>
            <a:endParaRPr lang="en-US" sz="600" kern="1200" dirty="0" smtClean="0">
              <a:solidFill>
                <a:schemeClr val="bg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ChangeArrowheads="1"/>
          </p:cNvSpPr>
          <p:nvPr userDrawn="1"/>
        </p:nvSpPr>
        <p:spPr bwMode="ltGray">
          <a:xfrm>
            <a:off x="7135411" y="6584512"/>
            <a:ext cx="1440239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ru-RU" sz="600" kern="1200" dirty="0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О</a:t>
            </a:r>
            <a:r>
              <a:rPr lang="en-US" sz="600" kern="1200" dirty="0" err="1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бщедоступн</a:t>
            </a:r>
            <a:r>
              <a:rPr lang="ru-RU" sz="600" kern="1200" dirty="0" err="1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ая</a:t>
            </a:r>
            <a:r>
              <a:rPr lang="ru-RU" sz="600" kern="1200" dirty="0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600" kern="1200" dirty="0" err="1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информаци</a:t>
            </a:r>
            <a:r>
              <a:rPr lang="ru-RU" sz="600" kern="1200" dirty="0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я</a:t>
            </a:r>
            <a:r>
              <a:rPr lang="en-US" sz="600" kern="1200" dirty="0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 Cisco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orytel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29702" y="1918741"/>
            <a:ext cx="4117446" cy="3020518"/>
          </a:xfrm>
        </p:spPr>
        <p:txBody>
          <a:bodyPr vert="horz" lIns="82296" tIns="45720" rIns="82296" bIns="4572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kumimoji="0" lang="en-US" sz="5400" b="0" i="0" u="none" strike="noStrike" kern="1200" cap="none" spc="0" normalizeH="0" baseline="0" dirty="0">
                <a:ln>
                  <a:noFill/>
                </a:ln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Telling Shared Experiences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922519" y="777667"/>
            <a:ext cx="3895344" cy="5287676"/>
          </a:xfrm>
        </p:spPr>
        <p:txBody>
          <a:bodyPr anchor="ctr" anchorCtr="0">
            <a:normAutofit/>
          </a:bodyPr>
          <a:lstStyle>
            <a:lvl1pPr marL="0" indent="0">
              <a:buFontTx/>
              <a:buNone/>
              <a:defRPr lang="en-US" sz="2000" kern="1200" dirty="0">
                <a:solidFill>
                  <a:srgbClr val="493B93"/>
                </a:solidFill>
                <a:latin typeface="+mj-lt"/>
                <a:ea typeface="+mn-ea"/>
                <a:cs typeface="+mn-cs"/>
              </a:defRPr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marL="0" lvl="0" indent="0" algn="l" defTabSz="914400" rtl="0" eaLnBrk="1" latinLnBrk="0" hangingPunct="1">
              <a:lnSpc>
                <a:spcPts val="2400"/>
              </a:lnSpc>
              <a:spcBef>
                <a:spcPts val="0"/>
              </a:spcBef>
              <a:buClr>
                <a:srgbClr val="435153"/>
              </a:buClr>
              <a:buFont typeface="Arial" pitchFamily="34" charset="0"/>
              <a:buNone/>
            </a:pPr>
            <a:r>
              <a:rPr lang="en-US" dirty="0" smtClean="0"/>
              <a:t>Tell your story here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486587" y="777667"/>
            <a:ext cx="0" cy="5287676"/>
          </a:xfrm>
          <a:prstGeom prst="line">
            <a:avLst/>
          </a:prstGeom>
          <a:ln w="76200" cap="rnd">
            <a:gradFill>
              <a:gsLst>
                <a:gs pos="0">
                  <a:schemeClr val="tx1"/>
                </a:gs>
                <a:gs pos="50000">
                  <a:schemeClr val="accent4"/>
                </a:gs>
                <a:gs pos="100000">
                  <a:schemeClr val="tx2"/>
                </a:gs>
              </a:gsLst>
              <a:lin ang="1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1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1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6382" y="4464066"/>
            <a:ext cx="3657600" cy="384721"/>
          </a:xfrm>
        </p:spPr>
        <p:txBody>
          <a:bodyPr>
            <a:spAutoFit/>
          </a:bodyPr>
          <a:lstStyle>
            <a:lvl1pPr marL="0" marR="0" indent="0" algn="l" defTabSz="914400" rtl="0" eaLnBrk="1" fontAlgn="auto" latinLnBrk="0" hangingPunct="1">
              <a:lnSpc>
                <a:spcPct val="95000"/>
              </a:lnSpc>
              <a:spcBef>
                <a:spcPct val="20000"/>
              </a:spcBef>
              <a:spcAft>
                <a:spcPts val="0"/>
              </a:spcAft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5000"/>
              </a:lnSpc>
              <a:spcBef>
                <a:spcPct val="20000"/>
              </a:spcBef>
              <a:spcAft>
                <a:spcPts val="0"/>
              </a:spcAft>
              <a:buClr>
                <a:srgbClr val="92D050"/>
              </a:buClr>
              <a:buSzPct val="90000"/>
              <a:buFont typeface="Arial" pitchFamily="34" charset="0"/>
              <a:buNone/>
              <a:tabLst/>
              <a:defRPr/>
            </a:pPr>
            <a:r>
              <a:rPr lang="en-US" dirty="0" smtClean="0"/>
              <a:t>Speaker Name</a:t>
            </a:r>
          </a:p>
        </p:txBody>
      </p:sp>
      <p:sp>
        <p:nvSpPr>
          <p:cNvPr id="50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1248229"/>
            <a:ext cx="8112125" cy="2907239"/>
          </a:xfrm>
        </p:spPr>
        <p:txBody>
          <a:bodyPr/>
          <a:lstStyle>
            <a:lvl1pPr algn="l" defTabSz="914400" rtl="0" eaLnBrk="1" latinLnBrk="0" hangingPunct="1">
              <a:lnSpc>
                <a:spcPts val="6200"/>
              </a:lnSpc>
              <a:spcBef>
                <a:spcPct val="0"/>
              </a:spcBef>
              <a:buNone/>
              <a:defRPr lang="en-US" sz="5400" b="0" kern="1200" dirty="0">
                <a:solidFill>
                  <a:schemeClr val="bg1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Presentation Title Goes Here</a:t>
            </a:r>
            <a:endParaRPr lang="en-US" dirty="0"/>
          </a:p>
        </p:txBody>
      </p:sp>
      <p:pic>
        <p:nvPicPr>
          <p:cNvPr id="44" name="Picture 2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912068" y="330200"/>
            <a:ext cx="2889136" cy="480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36383" y="4862154"/>
            <a:ext cx="3657600" cy="355482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Speaker Title</a:t>
            </a:r>
            <a:endParaRPr 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6382" y="5231003"/>
            <a:ext cx="3657600" cy="297004"/>
          </a:xfrm>
        </p:spPr>
        <p:txBody>
          <a:bodyPr>
            <a:spAutoFit/>
          </a:bodyPr>
          <a:lstStyle>
            <a:lvl1pPr marL="0" indent="0">
              <a:buFontTx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47723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6383" y="4279392"/>
            <a:ext cx="4684867" cy="384175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ct val="2000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kumimoji="0" lang="en-US" sz="2000" b="0" i="0" u="none" strike="noStrike" kern="1200" cap="none" spc="0" normalizeH="0" baseline="0" dirty="0">
                <a:ln>
                  <a:noFill/>
                </a:ln>
                <a:solidFill>
                  <a:srgbClr val="493B93"/>
                </a:solidFill>
                <a:effectLst/>
                <a:uLnTx/>
                <a:uFillTx/>
                <a:latin typeface="+mj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</a:pPr>
            <a:r>
              <a:rPr lang="en-US" dirty="0" smtClean="0"/>
              <a:t>Presenter Name and Title Go Here</a:t>
            </a:r>
            <a:endParaRPr lang="en-US" dirty="0"/>
          </a:p>
        </p:txBody>
      </p:sp>
      <p:sp>
        <p:nvSpPr>
          <p:cNvPr id="27" name="Rectangle 3"/>
          <p:cNvSpPr>
            <a:spLocks noChangeArrowheads="1"/>
          </p:cNvSpPr>
          <p:nvPr/>
        </p:nvSpPr>
        <p:spPr bwMode="white">
          <a:xfrm>
            <a:off x="0" y="0"/>
            <a:ext cx="9144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08693" y="3282696"/>
            <a:ext cx="4712557" cy="1022350"/>
          </a:xfrm>
        </p:spPr>
        <p:txBody>
          <a:bodyPr vert="horz" lIns="82296" tIns="45720" rIns="82296" bIns="45720" rtlCol="0" anchor="b" anchorCtr="0">
            <a:noAutofit/>
          </a:bodyPr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lang="en-US" sz="6000" b="0" kern="1200" spc="0" dirty="0"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latin typeface="+mj-lt"/>
                <a:ea typeface="+mj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</a:pPr>
            <a:r>
              <a:rPr lang="en-US" dirty="0" smtClean="0"/>
              <a:t>Demo Title</a:t>
            </a:r>
            <a:endParaRPr lang="en-US" dirty="0"/>
          </a:p>
        </p:txBody>
      </p:sp>
      <p:sp>
        <p:nvSpPr>
          <p:cNvPr id="49" name="Rectangle 3"/>
          <p:cNvSpPr>
            <a:spLocks noChangeArrowheads="1"/>
          </p:cNvSpPr>
          <p:nvPr/>
        </p:nvSpPr>
        <p:spPr bwMode="hidden">
          <a:xfrm>
            <a:off x="0" y="0"/>
            <a:ext cx="9144000" cy="177800"/>
          </a:xfrm>
          <a:prstGeom prst="rect">
            <a:avLst/>
          </a:prstGeom>
          <a:solidFill>
            <a:srgbClr val="FFFFFF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31" name="Picture Placeholder 30"/>
          <p:cNvSpPr>
            <a:spLocks noGrp="1"/>
          </p:cNvSpPr>
          <p:nvPr>
            <p:ph type="pic" sz="quarter" idx="10" hasCustomPrompt="1"/>
          </p:nvPr>
        </p:nvSpPr>
        <p:spPr>
          <a:xfrm>
            <a:off x="5540375" y="1917700"/>
            <a:ext cx="2676525" cy="2889250"/>
          </a:xfrm>
        </p:spPr>
        <p:txBody>
          <a:bodyPr anchor="ctr" anchorCtr="1"/>
          <a:lstStyle>
            <a:lvl1pPr algn="ctr">
              <a:buFontTx/>
              <a:buNone/>
              <a:defRPr>
                <a:latin typeface="+mj-lt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ingle photo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1891875" y="795528"/>
            <a:ext cx="5349240" cy="400507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1891874" y="4794352"/>
            <a:ext cx="5347552" cy="99637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143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 hasCustomPrompt="1"/>
          </p:nvPr>
        </p:nvSpPr>
        <p:spPr>
          <a:xfrm>
            <a:off x="1900238" y="795528"/>
            <a:ext cx="5329238" cy="4005072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</p:spPr>
        <p:txBody>
          <a:bodyPr anchor="ctr" anchorCtr="0"/>
          <a:lstStyle>
            <a:lvl1pPr algn="ctr">
              <a:buFontTx/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2065871" y="4873438"/>
            <a:ext cx="5074070" cy="838200"/>
          </a:xfrm>
        </p:spPr>
        <p:txBody>
          <a:bodyPr anchor="ctr"/>
          <a:lstStyle>
            <a:lvl1pPr>
              <a:defRPr sz="260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chemeClr val="bg1"/>
                </a:solidFill>
                <a:latin typeface="+mj-lt"/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ru-RU" sz="600" kern="1200" dirty="0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© 2013 Компания </a:t>
            </a:r>
            <a:r>
              <a:rPr lang="ru-RU" sz="600" kern="1200" dirty="0" err="1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Cisco</a:t>
            </a:r>
            <a:r>
              <a:rPr lang="ru-RU" sz="600" kern="1200" dirty="0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 и/или ее дочерние компании. Все права защищены.</a:t>
            </a:r>
            <a:endParaRPr lang="en-US" sz="600" kern="1200" dirty="0" smtClean="0">
              <a:solidFill>
                <a:schemeClr val="bg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14" name="Rectangle 5"/>
          <p:cNvSpPr>
            <a:spLocks noChangeArrowheads="1"/>
          </p:cNvSpPr>
          <p:nvPr userDrawn="1"/>
        </p:nvSpPr>
        <p:spPr bwMode="ltGray">
          <a:xfrm>
            <a:off x="7135411" y="6584512"/>
            <a:ext cx="1440239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ru-RU" sz="600" kern="1200" dirty="0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О</a:t>
            </a:r>
            <a:r>
              <a:rPr lang="en-US" sz="600" kern="1200" dirty="0" err="1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бщедоступн</a:t>
            </a:r>
            <a:r>
              <a:rPr lang="ru-RU" sz="600" kern="1200" dirty="0" err="1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ая</a:t>
            </a:r>
            <a:r>
              <a:rPr lang="ru-RU" sz="600" kern="1200" dirty="0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600" kern="1200" dirty="0" err="1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информаци</a:t>
            </a:r>
            <a:r>
              <a:rPr lang="ru-RU" sz="600" kern="1200" dirty="0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я</a:t>
            </a:r>
            <a:r>
              <a:rPr lang="en-US" sz="600" kern="1200" dirty="0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 Cisco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mall photo_top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2" name="Rectangle 31"/>
          <p:cNvSpPr/>
          <p:nvPr/>
        </p:nvSpPr>
        <p:spPr>
          <a:xfrm>
            <a:off x="338328" y="310896"/>
            <a:ext cx="3273552" cy="2459736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 hasCustomPrompt="1"/>
          </p:nvPr>
        </p:nvSpPr>
        <p:spPr>
          <a:xfrm>
            <a:off x="338328" y="310896"/>
            <a:ext cx="3273552" cy="2459736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229703" y="3429000"/>
            <a:ext cx="7009298" cy="1421928"/>
          </a:xfrm>
        </p:spPr>
        <p:txBody>
          <a:bodyPr anchor="t">
            <a:spAutoFit/>
          </a:bodyPr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Large photo </a:t>
            </a:r>
            <a:br>
              <a:rPr lang="en-US" dirty="0" smtClean="0"/>
            </a:br>
            <a:r>
              <a:rPr lang="en-US" dirty="0" smtClean="0"/>
              <a:t>caption here.</a:t>
            </a:r>
          </a:p>
        </p:txBody>
      </p:sp>
      <p:sp>
        <p:nvSpPr>
          <p:cNvPr id="11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chemeClr val="bg1"/>
                </a:solidFill>
                <a:latin typeface="+mj-lt"/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ru-RU" sz="600" kern="1200" dirty="0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© 2013 Компания </a:t>
            </a:r>
            <a:r>
              <a:rPr lang="ru-RU" sz="600" kern="1200" dirty="0" err="1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Cisco</a:t>
            </a:r>
            <a:r>
              <a:rPr lang="ru-RU" sz="600" kern="1200" dirty="0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 и/или ее дочерние компании. Все права защищены.</a:t>
            </a:r>
            <a:endParaRPr lang="en-US" sz="600" kern="1200" dirty="0" smtClean="0">
              <a:solidFill>
                <a:schemeClr val="bg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13" name="Rectangle 5"/>
          <p:cNvSpPr>
            <a:spLocks noChangeArrowheads="1"/>
          </p:cNvSpPr>
          <p:nvPr userDrawn="1"/>
        </p:nvSpPr>
        <p:spPr bwMode="ltGray">
          <a:xfrm>
            <a:off x="7135411" y="6584512"/>
            <a:ext cx="1440239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ru-RU" sz="600" kern="1200" dirty="0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О</a:t>
            </a:r>
            <a:r>
              <a:rPr lang="en-US" sz="600" kern="1200" dirty="0" err="1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бщедоступн</a:t>
            </a:r>
            <a:r>
              <a:rPr lang="ru-RU" sz="600" kern="1200" dirty="0" err="1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ая</a:t>
            </a:r>
            <a:r>
              <a:rPr lang="ru-RU" sz="600" kern="1200" dirty="0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600" kern="1200" dirty="0" err="1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информаци</a:t>
            </a:r>
            <a:r>
              <a:rPr lang="ru-RU" sz="600" kern="1200" dirty="0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я</a:t>
            </a:r>
            <a:r>
              <a:rPr lang="en-US" sz="600" kern="1200" dirty="0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 Cisco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ortrait photo_right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0" name="Rectangle 39"/>
          <p:cNvSpPr/>
          <p:nvPr/>
        </p:nvSpPr>
        <p:spPr>
          <a:xfrm>
            <a:off x="4992624" y="859536"/>
            <a:ext cx="3630168" cy="502920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 hasCustomPrompt="1"/>
          </p:nvPr>
        </p:nvSpPr>
        <p:spPr>
          <a:xfrm>
            <a:off x="4992624" y="859536"/>
            <a:ext cx="3630168" cy="5029200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anchor="ctr" anchorCtr="0"/>
          <a:lstStyle>
            <a:lvl1pPr algn="ctr">
              <a:buFontTx/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29703" y="728972"/>
            <a:ext cx="4349918" cy="1089529"/>
          </a:xfrm>
        </p:spPr>
        <p:txBody>
          <a:bodyPr anchor="t">
            <a:spAutoFit/>
          </a:bodyPr>
          <a:lstStyle>
            <a:lvl1pPr>
              <a:lnSpc>
                <a:spcPct val="90000"/>
              </a:lnSpc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chemeClr val="bg1"/>
                </a:solidFill>
                <a:latin typeface="+mj-lt"/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ru-RU" sz="600" kern="1200" dirty="0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© 2013 Компания </a:t>
            </a:r>
            <a:r>
              <a:rPr lang="ru-RU" sz="600" kern="1200" dirty="0" err="1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Cisco</a:t>
            </a:r>
            <a:r>
              <a:rPr lang="ru-RU" sz="600" kern="1200" dirty="0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 и/или ее дочерние компании. Все права защищены.</a:t>
            </a:r>
            <a:endParaRPr lang="en-US" sz="600" kern="1200" dirty="0" smtClean="0">
              <a:solidFill>
                <a:schemeClr val="bg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13" name="Rectangle 5"/>
          <p:cNvSpPr>
            <a:spLocks noChangeArrowheads="1"/>
          </p:cNvSpPr>
          <p:nvPr userDrawn="1"/>
        </p:nvSpPr>
        <p:spPr bwMode="ltGray">
          <a:xfrm>
            <a:off x="7135411" y="6584512"/>
            <a:ext cx="1440239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ru-RU" sz="600" kern="1200" dirty="0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О</a:t>
            </a:r>
            <a:r>
              <a:rPr lang="en-US" sz="600" kern="1200" dirty="0" err="1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бщедоступн</a:t>
            </a:r>
            <a:r>
              <a:rPr lang="ru-RU" sz="600" kern="1200" dirty="0" err="1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ая</a:t>
            </a:r>
            <a:r>
              <a:rPr lang="ru-RU" sz="600" kern="1200" dirty="0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600" kern="1200" dirty="0" err="1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информаци</a:t>
            </a:r>
            <a:r>
              <a:rPr lang="ru-RU" sz="600" kern="1200" dirty="0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я</a:t>
            </a:r>
            <a:r>
              <a:rPr lang="en-US" sz="600" kern="1200" dirty="0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 Cisco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Multipl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8" name="Rectangle 47"/>
          <p:cNvSpPr/>
          <p:nvPr/>
        </p:nvSpPr>
        <p:spPr>
          <a:xfrm>
            <a:off x="3668713" y="311149"/>
            <a:ext cx="3268136" cy="266065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9" name="Picture Placeholder 25"/>
          <p:cNvSpPr>
            <a:spLocks noGrp="1"/>
          </p:cNvSpPr>
          <p:nvPr>
            <p:ph type="pic" sz="quarter" idx="11" hasCustomPrompt="1"/>
          </p:nvPr>
        </p:nvSpPr>
        <p:spPr>
          <a:xfrm>
            <a:off x="3668989" y="311149"/>
            <a:ext cx="3267861" cy="2660652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334963" y="311149"/>
            <a:ext cx="3258612" cy="266065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 hasCustomPrompt="1"/>
          </p:nvPr>
        </p:nvSpPr>
        <p:spPr>
          <a:xfrm>
            <a:off x="320824" y="311149"/>
            <a:ext cx="3272751" cy="2660652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7011988" y="311149"/>
            <a:ext cx="1806574" cy="1308101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1" name="Picture Placeholder 25"/>
          <p:cNvSpPr>
            <a:spLocks noGrp="1"/>
          </p:cNvSpPr>
          <p:nvPr>
            <p:ph type="pic" sz="quarter" idx="12" hasCustomPrompt="1"/>
          </p:nvPr>
        </p:nvSpPr>
        <p:spPr>
          <a:xfrm>
            <a:off x="7011988" y="311149"/>
            <a:ext cx="1806573" cy="1308101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334963" y="3028951"/>
            <a:ext cx="2501965" cy="3458934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3" name="Picture Placeholder 25"/>
          <p:cNvSpPr>
            <a:spLocks noGrp="1"/>
          </p:cNvSpPr>
          <p:nvPr>
            <p:ph type="pic" sz="quarter" idx="13" hasCustomPrompt="1"/>
          </p:nvPr>
        </p:nvSpPr>
        <p:spPr>
          <a:xfrm>
            <a:off x="320824" y="3028951"/>
            <a:ext cx="2516104" cy="3458934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2911476" y="3028951"/>
            <a:ext cx="4025374" cy="3458934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5" name="Picture Placeholder 25"/>
          <p:cNvSpPr>
            <a:spLocks noGrp="1"/>
          </p:cNvSpPr>
          <p:nvPr>
            <p:ph type="pic" sz="quarter" idx="14" hasCustomPrompt="1"/>
          </p:nvPr>
        </p:nvSpPr>
        <p:spPr>
          <a:xfrm>
            <a:off x="2908334" y="3028951"/>
            <a:ext cx="4028516" cy="3458934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7011988" y="1683657"/>
            <a:ext cx="1806574" cy="3442153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7" name="Picture Placeholder 25"/>
          <p:cNvSpPr>
            <a:spLocks noGrp="1"/>
          </p:cNvSpPr>
          <p:nvPr>
            <p:ph type="pic" sz="quarter" idx="15" hasCustomPrompt="1"/>
          </p:nvPr>
        </p:nvSpPr>
        <p:spPr>
          <a:xfrm>
            <a:off x="7011988" y="1676400"/>
            <a:ext cx="1806573" cy="3449410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7011988" y="5182960"/>
            <a:ext cx="1806574" cy="1304925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9" name="Picture Placeholder 25"/>
          <p:cNvSpPr>
            <a:spLocks noGrp="1"/>
          </p:cNvSpPr>
          <p:nvPr>
            <p:ph type="pic" sz="quarter" idx="16" hasCustomPrompt="1"/>
          </p:nvPr>
        </p:nvSpPr>
        <p:spPr>
          <a:xfrm>
            <a:off x="7011988" y="5182960"/>
            <a:ext cx="1806573" cy="1304925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21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chemeClr val="bg1"/>
                </a:solidFill>
                <a:latin typeface="+mj-lt"/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2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ru-RU" sz="600" kern="1200" dirty="0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© 2013 Компания </a:t>
            </a:r>
            <a:r>
              <a:rPr lang="ru-RU" sz="600" kern="1200" dirty="0" err="1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Cisco</a:t>
            </a:r>
            <a:r>
              <a:rPr lang="ru-RU" sz="600" kern="1200" dirty="0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 и/или ее дочерние компании. Все права защищены.</a:t>
            </a:r>
            <a:endParaRPr lang="en-US" sz="600" kern="1200" dirty="0" smtClean="0">
              <a:solidFill>
                <a:schemeClr val="bg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23" name="Rectangle 5"/>
          <p:cNvSpPr>
            <a:spLocks noChangeArrowheads="1"/>
          </p:cNvSpPr>
          <p:nvPr userDrawn="1"/>
        </p:nvSpPr>
        <p:spPr bwMode="ltGray">
          <a:xfrm>
            <a:off x="7135411" y="6584512"/>
            <a:ext cx="1440239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ru-RU" sz="600" kern="1200" dirty="0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О</a:t>
            </a:r>
            <a:r>
              <a:rPr lang="en-US" sz="600" kern="1200" dirty="0" err="1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бщедоступн</a:t>
            </a:r>
            <a:r>
              <a:rPr lang="ru-RU" sz="600" kern="1200" dirty="0" err="1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ая</a:t>
            </a:r>
            <a:r>
              <a:rPr lang="ru-RU" sz="600" kern="1200" dirty="0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600" kern="1200" dirty="0" err="1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информаци</a:t>
            </a:r>
            <a:r>
              <a:rPr lang="ru-RU" sz="600" kern="1200" dirty="0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я</a:t>
            </a:r>
            <a:r>
              <a:rPr lang="en-US" sz="600" kern="1200" dirty="0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 Cisco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arge photo with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38328" y="310896"/>
            <a:ext cx="8476488" cy="6075390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333375" y="339924"/>
            <a:ext cx="8474869" cy="6054185"/>
          </a:xfrm>
          <a:ln>
            <a:solidFill>
              <a:srgbClr val="FFFFFF"/>
            </a:solidFill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baseline="0" dirty="0">
                <a:solidFill>
                  <a:srgbClr val="546568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Photo placeholder</a:t>
            </a:r>
            <a:endParaRPr lang="en-US" dirty="0"/>
          </a:p>
        </p:txBody>
      </p:sp>
      <p:sp>
        <p:nvSpPr>
          <p:cNvPr id="10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rgbClr val="808080"/>
                </a:solidFill>
                <a:latin typeface="+mj-lt"/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600" dirty="0">
              <a:solidFill>
                <a:srgbClr val="808080"/>
              </a:solidFill>
              <a:latin typeface="+mj-lt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3375" y="6380780"/>
            <a:ext cx="8477250" cy="160471"/>
          </a:xfrm>
          <a:prstGeom prst="rect">
            <a:avLst/>
          </a:prstGeom>
          <a:noFill/>
        </p:spPr>
      </p:pic>
      <p:sp>
        <p:nvSpPr>
          <p:cNvPr id="12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ru-RU" sz="600" kern="1200" dirty="0" smtClean="0">
                <a:solidFill>
                  <a:srgbClr val="808080"/>
                </a:solidFill>
                <a:effectLst/>
                <a:latin typeface="+mn-lt"/>
                <a:ea typeface="+mn-ea"/>
                <a:cs typeface="+mn-cs"/>
              </a:rPr>
              <a:t>© 2013 Компания </a:t>
            </a:r>
            <a:r>
              <a:rPr lang="ru-RU" sz="600" kern="1200" dirty="0" err="1" smtClean="0">
                <a:solidFill>
                  <a:srgbClr val="808080"/>
                </a:solidFill>
                <a:effectLst/>
                <a:latin typeface="+mn-lt"/>
                <a:ea typeface="+mn-ea"/>
                <a:cs typeface="+mn-cs"/>
              </a:rPr>
              <a:t>Cisco</a:t>
            </a:r>
            <a:r>
              <a:rPr lang="ru-RU" sz="600" kern="1200" dirty="0" smtClean="0">
                <a:solidFill>
                  <a:srgbClr val="808080"/>
                </a:solidFill>
                <a:effectLst/>
                <a:latin typeface="+mn-lt"/>
                <a:ea typeface="+mn-ea"/>
                <a:cs typeface="+mn-cs"/>
              </a:rPr>
              <a:t> и/или ее дочерние компании. Все права защищены.</a:t>
            </a:r>
            <a:endParaRPr lang="en-US" sz="600" kern="1200" dirty="0" smtClean="0">
              <a:solidFill>
                <a:srgbClr val="808080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13" name="Rectangle 5"/>
          <p:cNvSpPr>
            <a:spLocks noChangeArrowheads="1"/>
          </p:cNvSpPr>
          <p:nvPr userDrawn="1"/>
        </p:nvSpPr>
        <p:spPr bwMode="ltGray">
          <a:xfrm>
            <a:off x="7135411" y="6584512"/>
            <a:ext cx="1440239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ru-RU" sz="600" kern="1200" dirty="0" smtClean="0">
                <a:solidFill>
                  <a:srgbClr val="808080"/>
                </a:solidFill>
                <a:effectLst/>
                <a:latin typeface="+mn-lt"/>
                <a:ea typeface="+mn-ea"/>
                <a:cs typeface="+mn-cs"/>
              </a:rPr>
              <a:t>О</a:t>
            </a:r>
            <a:r>
              <a:rPr lang="en-US" sz="600" kern="1200" dirty="0" err="1" smtClean="0">
                <a:solidFill>
                  <a:srgbClr val="808080"/>
                </a:solidFill>
                <a:effectLst/>
                <a:latin typeface="+mn-lt"/>
                <a:ea typeface="+mn-ea"/>
                <a:cs typeface="+mn-cs"/>
              </a:rPr>
              <a:t>бщедоступн</a:t>
            </a:r>
            <a:r>
              <a:rPr lang="ru-RU" sz="600" kern="1200" dirty="0" err="1" smtClean="0">
                <a:solidFill>
                  <a:srgbClr val="808080"/>
                </a:solidFill>
                <a:effectLst/>
                <a:latin typeface="+mn-lt"/>
                <a:ea typeface="+mn-ea"/>
                <a:cs typeface="+mn-cs"/>
              </a:rPr>
              <a:t>ая</a:t>
            </a:r>
            <a:r>
              <a:rPr lang="ru-RU" sz="600" kern="1200" dirty="0" smtClean="0">
                <a:solidFill>
                  <a:srgbClr val="808080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600" kern="1200" dirty="0" err="1" smtClean="0">
                <a:solidFill>
                  <a:srgbClr val="808080"/>
                </a:solidFill>
                <a:effectLst/>
                <a:latin typeface="+mn-lt"/>
                <a:ea typeface="+mn-ea"/>
                <a:cs typeface="+mn-cs"/>
              </a:rPr>
              <a:t>информаци</a:t>
            </a:r>
            <a:r>
              <a:rPr lang="ru-RU" sz="600" kern="1200" dirty="0" smtClean="0">
                <a:solidFill>
                  <a:srgbClr val="808080"/>
                </a:solidFill>
                <a:effectLst/>
                <a:latin typeface="+mn-lt"/>
                <a:ea typeface="+mn-ea"/>
                <a:cs typeface="+mn-cs"/>
              </a:rPr>
              <a:t>я</a:t>
            </a:r>
            <a:r>
              <a:rPr lang="en-US" sz="600" kern="1200" dirty="0" smtClean="0">
                <a:solidFill>
                  <a:srgbClr val="808080"/>
                </a:solidFill>
                <a:effectLst/>
                <a:latin typeface="+mn-lt"/>
                <a:ea typeface="+mn-ea"/>
                <a:cs typeface="+mn-cs"/>
              </a:rPr>
              <a:t> Cisco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-91440" y="-91440"/>
            <a:ext cx="9326880" cy="7040880"/>
          </a:xfrm>
        </p:spPr>
        <p:txBody>
          <a:bodyPr anchor="ctr" anchorCtr="1">
            <a:noAutofit/>
          </a:bodyPr>
          <a:lstStyle>
            <a:lvl1pPr algn="ctr">
              <a:buNone/>
              <a:defRPr>
                <a:latin typeface="+mj-lt"/>
              </a:defRPr>
            </a:lvl1pPr>
          </a:lstStyle>
          <a:p>
            <a:r>
              <a:rPr lang="en-US" dirty="0" smtClean="0"/>
              <a:t>Full bleed image placeholder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tandard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1" name="Media Placeholder 20"/>
          <p:cNvSpPr>
            <a:spLocks noGrp="1"/>
          </p:cNvSpPr>
          <p:nvPr>
            <p:ph type="media" sz="quarter" idx="10" hasCustomPrompt="1"/>
          </p:nvPr>
        </p:nvSpPr>
        <p:spPr>
          <a:xfrm>
            <a:off x="2642616" y="777240"/>
            <a:ext cx="5897880" cy="4425696"/>
          </a:xfrm>
          <a:solidFill>
            <a:srgbClr val="000000"/>
          </a:solidFill>
          <a:ln>
            <a:noFill/>
          </a:ln>
          <a:effectLst>
            <a:innerShdw blurRad="419100">
              <a:prstClr val="black">
                <a:alpha val="47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800" kern="1200">
                <a:solidFill>
                  <a:schemeClr val="lt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Click icon to add video</a:t>
            </a:r>
            <a:endParaRPr lang="en-US" dirty="0"/>
          </a:p>
        </p:txBody>
      </p:sp>
      <p:pic>
        <p:nvPicPr>
          <p:cNvPr id="23" name="Picture 2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6148" y="6042098"/>
            <a:ext cx="2889136" cy="480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_gradi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587" y="-1587"/>
            <a:ext cx="9144000" cy="6858000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236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6383" y="4464066"/>
            <a:ext cx="8110728" cy="384175"/>
          </a:xfr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>
            <a:normAutofit/>
          </a:bodyPr>
          <a:lstStyle>
            <a:lvl1pPr marL="0" indent="0" algn="l">
              <a:buNone/>
              <a:defRPr lang="en-US" sz="2000" kern="1200" dirty="0">
                <a:solidFill>
                  <a:srgbClr val="493B93"/>
                </a:solidFill>
                <a:latin typeface="+mj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</a:pPr>
            <a:r>
              <a:rPr lang="en-US" dirty="0" smtClean="0"/>
              <a:t>Presenter Name</a:t>
            </a:r>
            <a:endParaRPr lang="en-US" dirty="0"/>
          </a:p>
        </p:txBody>
      </p:sp>
      <p:sp>
        <p:nvSpPr>
          <p:cNvPr id="50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1248229"/>
            <a:ext cx="8112125" cy="2907239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lang="en-US" sz="6000" b="0" kern="1200" spc="0" dirty="0"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Presentation </a:t>
            </a:r>
            <a:br>
              <a:rPr lang="en-US" dirty="0" smtClean="0"/>
            </a:br>
            <a:r>
              <a:rPr lang="en-US" dirty="0" smtClean="0"/>
              <a:t>Title Goes Here</a:t>
            </a:r>
            <a:endParaRPr lang="en-US" dirty="0"/>
          </a:p>
        </p:txBody>
      </p:sp>
      <p:pic>
        <p:nvPicPr>
          <p:cNvPr id="51" name="Picture 4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3053" y="325971"/>
            <a:ext cx="2920207" cy="4855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36382" y="4862154"/>
            <a:ext cx="8110728" cy="355482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800">
                <a:solidFill>
                  <a:srgbClr val="493B93"/>
                </a:solidFill>
              </a:defRPr>
            </a:lvl1pPr>
          </a:lstStyle>
          <a:p>
            <a:pPr lvl="0"/>
            <a:r>
              <a:rPr lang="en-US" dirty="0" smtClean="0"/>
              <a:t>Speaker Title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6381" y="5231003"/>
            <a:ext cx="8110728" cy="297004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400">
                <a:solidFill>
                  <a:srgbClr val="493B93"/>
                </a:solidFill>
              </a:defRPr>
            </a:lvl1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rgbClr val="808080"/>
                </a:solidFill>
                <a:latin typeface="+mj-lt"/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600" dirty="0">
              <a:solidFill>
                <a:srgbClr val="808080"/>
              </a:solidFill>
              <a:latin typeface="+mj-lt"/>
            </a:endParaRPr>
          </a:p>
        </p:txBody>
      </p:sp>
      <p:sp>
        <p:nvSpPr>
          <p:cNvPr id="7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ru-RU" sz="600" kern="1200" dirty="0" smtClean="0">
                <a:solidFill>
                  <a:srgbClr val="808080"/>
                </a:solidFill>
                <a:effectLst/>
                <a:latin typeface="+mn-lt"/>
                <a:ea typeface="+mn-ea"/>
                <a:cs typeface="+mn-cs"/>
              </a:rPr>
              <a:t>© 2013 Компания </a:t>
            </a:r>
            <a:r>
              <a:rPr lang="ru-RU" sz="600" kern="1200" dirty="0" err="1" smtClean="0">
                <a:solidFill>
                  <a:srgbClr val="808080"/>
                </a:solidFill>
                <a:effectLst/>
                <a:latin typeface="+mn-lt"/>
                <a:ea typeface="+mn-ea"/>
                <a:cs typeface="+mn-cs"/>
              </a:rPr>
              <a:t>Cisco</a:t>
            </a:r>
            <a:r>
              <a:rPr lang="ru-RU" sz="600" kern="1200" dirty="0" smtClean="0">
                <a:solidFill>
                  <a:srgbClr val="808080"/>
                </a:solidFill>
                <a:effectLst/>
                <a:latin typeface="+mn-lt"/>
                <a:ea typeface="+mn-ea"/>
                <a:cs typeface="+mn-cs"/>
              </a:rPr>
              <a:t> и/или ее дочерние компании. Все права защищены.</a:t>
            </a:r>
            <a:endParaRPr lang="en-US" sz="600" kern="1200" dirty="0" smtClean="0">
              <a:solidFill>
                <a:srgbClr val="808080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8" name="Rectangle 5"/>
          <p:cNvSpPr>
            <a:spLocks noChangeArrowheads="1"/>
          </p:cNvSpPr>
          <p:nvPr userDrawn="1"/>
        </p:nvSpPr>
        <p:spPr bwMode="ltGray">
          <a:xfrm>
            <a:off x="7135411" y="6584512"/>
            <a:ext cx="1440239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ru-RU" sz="600" kern="1200" dirty="0" smtClean="0">
                <a:solidFill>
                  <a:srgbClr val="808080"/>
                </a:solidFill>
                <a:effectLst/>
                <a:latin typeface="+mn-lt"/>
                <a:ea typeface="+mn-ea"/>
                <a:cs typeface="+mn-cs"/>
              </a:rPr>
              <a:t>О</a:t>
            </a:r>
            <a:r>
              <a:rPr lang="en-US" sz="600" kern="1200" dirty="0" err="1" smtClean="0">
                <a:solidFill>
                  <a:srgbClr val="808080"/>
                </a:solidFill>
                <a:effectLst/>
                <a:latin typeface="+mn-lt"/>
                <a:ea typeface="+mn-ea"/>
                <a:cs typeface="+mn-cs"/>
              </a:rPr>
              <a:t>бщедоступн</a:t>
            </a:r>
            <a:r>
              <a:rPr lang="ru-RU" sz="600" kern="1200" dirty="0" err="1" smtClean="0">
                <a:solidFill>
                  <a:srgbClr val="808080"/>
                </a:solidFill>
                <a:effectLst/>
                <a:latin typeface="+mn-lt"/>
                <a:ea typeface="+mn-ea"/>
                <a:cs typeface="+mn-cs"/>
              </a:rPr>
              <a:t>ая</a:t>
            </a:r>
            <a:r>
              <a:rPr lang="ru-RU" sz="600" kern="1200" dirty="0" smtClean="0">
                <a:solidFill>
                  <a:srgbClr val="808080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600" kern="1200" dirty="0" err="1" smtClean="0">
                <a:solidFill>
                  <a:srgbClr val="808080"/>
                </a:solidFill>
                <a:effectLst/>
                <a:latin typeface="+mn-lt"/>
                <a:ea typeface="+mn-ea"/>
                <a:cs typeface="+mn-cs"/>
              </a:rPr>
              <a:t>информаци</a:t>
            </a:r>
            <a:r>
              <a:rPr lang="ru-RU" sz="600" kern="1200" dirty="0" smtClean="0">
                <a:solidFill>
                  <a:srgbClr val="808080"/>
                </a:solidFill>
                <a:effectLst/>
                <a:latin typeface="+mn-lt"/>
                <a:ea typeface="+mn-ea"/>
                <a:cs typeface="+mn-cs"/>
              </a:rPr>
              <a:t>я</a:t>
            </a:r>
            <a:r>
              <a:rPr lang="en-US" sz="600" kern="1200" dirty="0" smtClean="0">
                <a:solidFill>
                  <a:srgbClr val="808080"/>
                </a:solidFill>
                <a:effectLst/>
                <a:latin typeface="+mn-lt"/>
                <a:ea typeface="+mn-ea"/>
                <a:cs typeface="+mn-cs"/>
              </a:rPr>
              <a:t> Cisco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587" y="-1587"/>
            <a:ext cx="9144000" cy="6858000"/>
          </a:xfrm>
          <a:prstGeom prst="rect">
            <a:avLst/>
          </a:prstGeom>
        </p:spPr>
      </p:pic>
      <p:sp>
        <p:nvSpPr>
          <p:cNvPr id="20" name="Rectangle 19"/>
          <p:cNvSpPr>
            <a:spLocks noChangeArrowheads="1"/>
          </p:cNvSpPr>
          <p:nvPr/>
        </p:nvSpPr>
        <p:spPr bwMode="black">
          <a:xfrm>
            <a:off x="4373702" y="5844550"/>
            <a:ext cx="41443" cy="15701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1" name="Freeform 20"/>
          <p:cNvSpPr>
            <a:spLocks/>
          </p:cNvSpPr>
          <p:nvPr/>
        </p:nvSpPr>
        <p:spPr bwMode="black">
          <a:xfrm>
            <a:off x="4615130" y="5840202"/>
            <a:ext cx="119991" cy="165712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1" y="80"/>
              </a:cxn>
              <a:cxn ang="0">
                <a:pos x="0" y="40"/>
              </a:cxn>
              <a:cxn ang="0">
                <a:pos x="41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8" y="23"/>
                  <a:pt x="51" y="20"/>
                  <a:pt x="42" y="20"/>
                </a:cubicBezTo>
                <a:cubicBezTo>
                  <a:pt x="30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1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1" y="0"/>
                </a:cubicBezTo>
                <a:cubicBezTo>
                  <a:pt x="50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2" name="Freeform 21"/>
          <p:cNvSpPr>
            <a:spLocks/>
          </p:cNvSpPr>
          <p:nvPr/>
        </p:nvSpPr>
        <p:spPr bwMode="black">
          <a:xfrm>
            <a:off x="4200221" y="5840202"/>
            <a:ext cx="119991" cy="165712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7" y="23"/>
                  <a:pt x="51" y="20"/>
                  <a:pt x="42" y="20"/>
                </a:cubicBezTo>
                <a:cubicBezTo>
                  <a:pt x="29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0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0" y="0"/>
                </a:cubicBezTo>
                <a:cubicBezTo>
                  <a:pt x="49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3" name="Freeform 22"/>
          <p:cNvSpPr>
            <a:spLocks noEditPoints="1"/>
          </p:cNvSpPr>
          <p:nvPr userDrawn="1"/>
        </p:nvSpPr>
        <p:spPr bwMode="black">
          <a:xfrm>
            <a:off x="4778491" y="5840202"/>
            <a:ext cx="164807" cy="165712"/>
          </a:xfrm>
          <a:custGeom>
            <a:avLst/>
            <a:gdLst/>
            <a:ahLst/>
            <a:cxnLst>
              <a:cxn ang="0">
                <a:pos x="80" y="40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80" y="40"/>
              </a:cxn>
              <a:cxn ang="0">
                <a:pos x="40" y="20"/>
              </a:cxn>
              <a:cxn ang="0">
                <a:pos x="20" y="40"/>
              </a:cxn>
              <a:cxn ang="0">
                <a:pos x="40" y="60"/>
              </a:cxn>
              <a:cxn ang="0">
                <a:pos x="60" y="40"/>
              </a:cxn>
              <a:cxn ang="0">
                <a:pos x="40" y="20"/>
              </a:cxn>
            </a:cxnLst>
            <a:rect l="0" t="0" r="r" b="b"/>
            <a:pathLst>
              <a:path w="80" h="80">
                <a:moveTo>
                  <a:pt x="80" y="40"/>
                </a:moveTo>
                <a:cubicBezTo>
                  <a:pt x="80" y="62"/>
                  <a:pt x="64" y="80"/>
                  <a:pt x="40" y="80"/>
                </a:cubicBezTo>
                <a:cubicBezTo>
                  <a:pt x="16" y="80"/>
                  <a:pt x="0" y="62"/>
                  <a:pt x="0" y="40"/>
                </a:cubicBezTo>
                <a:cubicBezTo>
                  <a:pt x="0" y="18"/>
                  <a:pt x="16" y="0"/>
                  <a:pt x="40" y="0"/>
                </a:cubicBezTo>
                <a:cubicBezTo>
                  <a:pt x="64" y="0"/>
                  <a:pt x="80" y="18"/>
                  <a:pt x="80" y="40"/>
                </a:cubicBezTo>
                <a:moveTo>
                  <a:pt x="40" y="20"/>
                </a:moveTo>
                <a:cubicBezTo>
                  <a:pt x="29" y="20"/>
                  <a:pt x="20" y="29"/>
                  <a:pt x="20" y="40"/>
                </a:cubicBezTo>
                <a:cubicBezTo>
                  <a:pt x="20" y="51"/>
                  <a:pt x="29" y="60"/>
                  <a:pt x="40" y="60"/>
                </a:cubicBezTo>
                <a:cubicBezTo>
                  <a:pt x="51" y="60"/>
                  <a:pt x="60" y="51"/>
                  <a:pt x="60" y="40"/>
                </a:cubicBezTo>
                <a:cubicBezTo>
                  <a:pt x="60" y="29"/>
                  <a:pt x="51" y="20"/>
                  <a:pt x="40" y="20"/>
                </a:cubicBezTo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4" name="Freeform 23"/>
          <p:cNvSpPr>
            <a:spLocks/>
          </p:cNvSpPr>
          <p:nvPr/>
        </p:nvSpPr>
        <p:spPr bwMode="black">
          <a:xfrm>
            <a:off x="4468634" y="5840202"/>
            <a:ext cx="107462" cy="165712"/>
          </a:xfrm>
          <a:custGeom>
            <a:avLst/>
            <a:gdLst/>
            <a:ahLst/>
            <a:cxnLst>
              <a:cxn ang="0">
                <a:pos x="47" y="19"/>
              </a:cxn>
              <a:cxn ang="0">
                <a:pos x="32" y="17"/>
              </a:cxn>
              <a:cxn ang="0">
                <a:pos x="20" y="23"/>
              </a:cxn>
              <a:cxn ang="0">
                <a:pos x="29" y="30"/>
              </a:cxn>
              <a:cxn ang="0">
                <a:pos x="34" y="32"/>
              </a:cxn>
              <a:cxn ang="0">
                <a:pos x="52" y="54"/>
              </a:cxn>
              <a:cxn ang="0">
                <a:pos x="21" y="80"/>
              </a:cxn>
              <a:cxn ang="0">
                <a:pos x="0" y="77"/>
              </a:cxn>
              <a:cxn ang="0">
                <a:pos x="0" y="60"/>
              </a:cxn>
              <a:cxn ang="0">
                <a:pos x="18" y="63"/>
              </a:cxn>
              <a:cxn ang="0">
                <a:pos x="32" y="56"/>
              </a:cxn>
              <a:cxn ang="0">
                <a:pos x="23" y="48"/>
              </a:cxn>
              <a:cxn ang="0">
                <a:pos x="19" y="47"/>
              </a:cxn>
              <a:cxn ang="0">
                <a:pos x="0" y="24"/>
              </a:cxn>
              <a:cxn ang="0">
                <a:pos x="28" y="0"/>
              </a:cxn>
              <a:cxn ang="0">
                <a:pos x="47" y="3"/>
              </a:cxn>
              <a:cxn ang="0">
                <a:pos x="47" y="19"/>
              </a:cxn>
            </a:cxnLst>
            <a:rect l="0" t="0" r="r" b="b"/>
            <a:pathLst>
              <a:path w="52" h="80">
                <a:moveTo>
                  <a:pt x="47" y="19"/>
                </a:moveTo>
                <a:cubicBezTo>
                  <a:pt x="47" y="19"/>
                  <a:pt x="38" y="17"/>
                  <a:pt x="32" y="17"/>
                </a:cubicBezTo>
                <a:cubicBezTo>
                  <a:pt x="24" y="17"/>
                  <a:pt x="20" y="19"/>
                  <a:pt x="20" y="23"/>
                </a:cubicBezTo>
                <a:cubicBezTo>
                  <a:pt x="20" y="28"/>
                  <a:pt x="26" y="29"/>
                  <a:pt x="29" y="30"/>
                </a:cubicBezTo>
                <a:cubicBezTo>
                  <a:pt x="34" y="32"/>
                  <a:pt x="34" y="32"/>
                  <a:pt x="34" y="32"/>
                </a:cubicBezTo>
                <a:cubicBezTo>
                  <a:pt x="47" y="36"/>
                  <a:pt x="52" y="45"/>
                  <a:pt x="52" y="54"/>
                </a:cubicBezTo>
                <a:cubicBezTo>
                  <a:pt x="52" y="73"/>
                  <a:pt x="35" y="80"/>
                  <a:pt x="21" y="80"/>
                </a:cubicBezTo>
                <a:cubicBezTo>
                  <a:pt x="10" y="80"/>
                  <a:pt x="1" y="78"/>
                  <a:pt x="0" y="77"/>
                </a:cubicBezTo>
                <a:cubicBezTo>
                  <a:pt x="0" y="60"/>
                  <a:pt x="0" y="60"/>
                  <a:pt x="0" y="60"/>
                </a:cubicBezTo>
                <a:cubicBezTo>
                  <a:pt x="2" y="60"/>
                  <a:pt x="10" y="63"/>
                  <a:pt x="18" y="63"/>
                </a:cubicBezTo>
                <a:cubicBezTo>
                  <a:pt x="28" y="63"/>
                  <a:pt x="32" y="60"/>
                  <a:pt x="32" y="56"/>
                </a:cubicBezTo>
                <a:cubicBezTo>
                  <a:pt x="32" y="52"/>
                  <a:pt x="28" y="49"/>
                  <a:pt x="23" y="48"/>
                </a:cubicBezTo>
                <a:cubicBezTo>
                  <a:pt x="22" y="48"/>
                  <a:pt x="21" y="47"/>
                  <a:pt x="19" y="47"/>
                </a:cubicBezTo>
                <a:cubicBezTo>
                  <a:pt x="9" y="43"/>
                  <a:pt x="0" y="37"/>
                  <a:pt x="0" y="24"/>
                </a:cubicBezTo>
                <a:cubicBezTo>
                  <a:pt x="0" y="10"/>
                  <a:pt x="10" y="0"/>
                  <a:pt x="28" y="0"/>
                </a:cubicBezTo>
                <a:cubicBezTo>
                  <a:pt x="37" y="0"/>
                  <a:pt x="46" y="3"/>
                  <a:pt x="47" y="3"/>
                </a:cubicBezTo>
                <a:lnTo>
                  <a:pt x="47" y="1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5" name="Freeform 24"/>
          <p:cNvSpPr>
            <a:spLocks/>
          </p:cNvSpPr>
          <p:nvPr/>
        </p:nvSpPr>
        <p:spPr bwMode="black">
          <a:xfrm>
            <a:off x="4117817" y="5654198"/>
            <a:ext cx="39033" cy="80682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10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6" name="Freeform 25"/>
          <p:cNvSpPr>
            <a:spLocks/>
          </p:cNvSpPr>
          <p:nvPr/>
        </p:nvSpPr>
        <p:spPr bwMode="black">
          <a:xfrm>
            <a:off x="4227206" y="5600088"/>
            <a:ext cx="39033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4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4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7" name="Freeform 26"/>
          <p:cNvSpPr>
            <a:spLocks/>
          </p:cNvSpPr>
          <p:nvPr/>
        </p:nvSpPr>
        <p:spPr bwMode="black">
          <a:xfrm>
            <a:off x="4334669" y="5525687"/>
            <a:ext cx="39033" cy="248327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111"/>
              </a:cxn>
              <a:cxn ang="0">
                <a:pos x="10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5" y="120"/>
                  <a:pt x="10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8" name="Freeform 27"/>
          <p:cNvSpPr>
            <a:spLocks/>
          </p:cNvSpPr>
          <p:nvPr/>
        </p:nvSpPr>
        <p:spPr bwMode="black">
          <a:xfrm>
            <a:off x="4444058" y="5600088"/>
            <a:ext cx="39033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9" name="Freeform 28"/>
          <p:cNvSpPr>
            <a:spLocks/>
          </p:cNvSpPr>
          <p:nvPr/>
        </p:nvSpPr>
        <p:spPr bwMode="black">
          <a:xfrm>
            <a:off x="4551038" y="5654198"/>
            <a:ext cx="41443" cy="80682"/>
          </a:xfrm>
          <a:custGeom>
            <a:avLst/>
            <a:gdLst/>
            <a:ahLst/>
            <a:cxnLst>
              <a:cxn ang="0">
                <a:pos x="20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20" y="30"/>
              </a:cxn>
              <a:cxn ang="0">
                <a:pos x="20" y="10"/>
              </a:cxn>
            </a:cxnLst>
            <a:rect l="0" t="0" r="r" b="b"/>
            <a:pathLst>
              <a:path w="20" h="39">
                <a:moveTo>
                  <a:pt x="20" y="10"/>
                </a:moveTo>
                <a:cubicBezTo>
                  <a:pt x="20" y="4"/>
                  <a:pt x="15" y="0"/>
                  <a:pt x="10" y="0"/>
                </a:cubicBezTo>
                <a:cubicBezTo>
                  <a:pt x="5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5" y="39"/>
                  <a:pt x="10" y="39"/>
                </a:cubicBezTo>
                <a:cubicBezTo>
                  <a:pt x="15" y="39"/>
                  <a:pt x="20" y="35"/>
                  <a:pt x="20" y="30"/>
                </a:cubicBezTo>
                <a:lnTo>
                  <a:pt x="20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30" name="Freeform 29"/>
          <p:cNvSpPr>
            <a:spLocks/>
          </p:cNvSpPr>
          <p:nvPr/>
        </p:nvSpPr>
        <p:spPr bwMode="black">
          <a:xfrm>
            <a:off x="4660428" y="5600088"/>
            <a:ext cx="39515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31" name="Freeform 30"/>
          <p:cNvSpPr>
            <a:spLocks/>
          </p:cNvSpPr>
          <p:nvPr/>
        </p:nvSpPr>
        <p:spPr bwMode="black">
          <a:xfrm>
            <a:off x="4769818" y="5525687"/>
            <a:ext cx="39515" cy="248327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111"/>
              </a:cxn>
              <a:cxn ang="0">
                <a:pos x="9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4" y="120"/>
                  <a:pt x="9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32" name="Freeform 31"/>
          <p:cNvSpPr>
            <a:spLocks/>
          </p:cNvSpPr>
          <p:nvPr/>
        </p:nvSpPr>
        <p:spPr bwMode="black">
          <a:xfrm>
            <a:off x="4877279" y="5600088"/>
            <a:ext cx="39515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5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33" name="Freeform 32"/>
          <p:cNvSpPr>
            <a:spLocks/>
          </p:cNvSpPr>
          <p:nvPr/>
        </p:nvSpPr>
        <p:spPr bwMode="black">
          <a:xfrm>
            <a:off x="4986669" y="5654198"/>
            <a:ext cx="39515" cy="80682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9" y="0"/>
              </a:cxn>
              <a:cxn ang="0">
                <a:pos x="0" y="10"/>
              </a:cxn>
              <a:cxn ang="0">
                <a:pos x="0" y="30"/>
              </a:cxn>
              <a:cxn ang="0">
                <a:pos x="9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9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1.91391E-6 L -5.55556E-7 0.02314 " pathEditMode="relative" rAng="0" ptsTypes="AA">
                                      <p:cBhvr>
                                        <p:cTn id="33" dur="700" spd="-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1.93242E-6 L 4.72222E-6 0.02962 " pathEditMode="relative" rAng="0" ptsTypes="AA">
                                      <p:cBhvr>
                                        <p:cTn id="35" dur="700" spd="-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91391E-6 L 0 0.02314 " pathEditMode="relative" rAng="0" ptsTypes="AA">
                                      <p:cBhvr>
                                        <p:cTn id="37" dur="700" spd="-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1.93242E-6 L -4.72222E-6 0.02962 " pathEditMode="relative" rAng="0" ptsTypes="AA">
                                      <p:cBhvr>
                                        <p:cTn id="39" dur="700" spd="-100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1.91391E-6 L 4.16667E-6 0.02314 " pathEditMode="relative" rAng="0" ptsTypes="AA">
                                      <p:cBhvr>
                                        <p:cTn id="41" dur="700" spd="-100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2.36056E-6 L 2.77778E-7 -0.02338 " pathEditMode="relative" rAng="0" ptsTypes="AA">
                                      <p:cBhvr>
                                        <p:cTn id="43" dur="700" spd="-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2.36056E-6 L -8.33333E-7 -0.02338 " pathEditMode="relative" rAng="0" ptsTypes="AA">
                                      <p:cBhvr>
                                        <p:cTn id="45" dur="700" spd="-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2.36056E-6 L 4.44444E-6 -0.02338 " pathEditMode="relative" rAng="0" ptsTypes="AA">
                                      <p:cBhvr>
                                        <p:cTn id="47" dur="700" spd="-100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36056E-6 L 3.33333E-6 -0.02338 " pathEditMode="relative" rAng="0" ptsTypes="AA">
                                      <p:cBhvr>
                                        <p:cTn id="49" dur="700" spd="-100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7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7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7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7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7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-blue 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587" y="-1587"/>
            <a:ext cx="9144000" cy="6858000"/>
          </a:xfrm>
          <a:prstGeom prst="rect">
            <a:avLst/>
          </a:prstGeom>
        </p:spPr>
      </p:pic>
      <p:sp>
        <p:nvSpPr>
          <p:cNvPr id="34" name="TextBox 33"/>
          <p:cNvSpPr txBox="1"/>
          <p:nvPr userDrawn="1"/>
        </p:nvSpPr>
        <p:spPr>
          <a:xfrm>
            <a:off x="644691" y="3060488"/>
            <a:ext cx="24372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FFFF"/>
                </a:solidFill>
                <a:latin typeface="+mj-lt"/>
              </a:rPr>
              <a:t>Thank you.</a:t>
            </a:r>
            <a:endParaRPr lang="en-US" sz="3600" dirty="0">
              <a:solidFill>
                <a:srgbClr val="FFFFFF"/>
              </a:solidFill>
              <a:latin typeface="+mj-lt"/>
            </a:endParaRPr>
          </a:p>
        </p:txBody>
      </p:sp>
      <p:pic>
        <p:nvPicPr>
          <p:cNvPr id="18" name="Picture 2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69746" y="3078070"/>
            <a:ext cx="3669899" cy="610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62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-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Rectangle 3"/>
          <p:cNvSpPr>
            <a:spLocks noChangeArrowheads="1"/>
          </p:cNvSpPr>
          <p:nvPr/>
        </p:nvSpPr>
        <p:spPr bwMode="black">
          <a:xfrm>
            <a:off x="4373702" y="5844550"/>
            <a:ext cx="41443" cy="15701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5" name="Freeform 4"/>
          <p:cNvSpPr>
            <a:spLocks/>
          </p:cNvSpPr>
          <p:nvPr/>
        </p:nvSpPr>
        <p:spPr bwMode="black">
          <a:xfrm>
            <a:off x="4615130" y="5840202"/>
            <a:ext cx="119991" cy="165712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1" y="80"/>
              </a:cxn>
              <a:cxn ang="0">
                <a:pos x="0" y="40"/>
              </a:cxn>
              <a:cxn ang="0">
                <a:pos x="41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8" y="23"/>
                  <a:pt x="51" y="20"/>
                  <a:pt x="42" y="20"/>
                </a:cubicBezTo>
                <a:cubicBezTo>
                  <a:pt x="30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1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1" y="0"/>
                </a:cubicBezTo>
                <a:cubicBezTo>
                  <a:pt x="50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6" name="Freeform 5"/>
          <p:cNvSpPr>
            <a:spLocks/>
          </p:cNvSpPr>
          <p:nvPr/>
        </p:nvSpPr>
        <p:spPr bwMode="black">
          <a:xfrm>
            <a:off x="4200221" y="5840202"/>
            <a:ext cx="119991" cy="165712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7" y="23"/>
                  <a:pt x="51" y="20"/>
                  <a:pt x="42" y="20"/>
                </a:cubicBezTo>
                <a:cubicBezTo>
                  <a:pt x="29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0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0" y="0"/>
                </a:cubicBezTo>
                <a:cubicBezTo>
                  <a:pt x="49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7" name="Freeform 6"/>
          <p:cNvSpPr>
            <a:spLocks noEditPoints="1"/>
          </p:cNvSpPr>
          <p:nvPr userDrawn="1"/>
        </p:nvSpPr>
        <p:spPr bwMode="black">
          <a:xfrm>
            <a:off x="4778491" y="5840202"/>
            <a:ext cx="164807" cy="165712"/>
          </a:xfrm>
          <a:custGeom>
            <a:avLst/>
            <a:gdLst/>
            <a:ahLst/>
            <a:cxnLst>
              <a:cxn ang="0">
                <a:pos x="80" y="40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80" y="40"/>
              </a:cxn>
              <a:cxn ang="0">
                <a:pos x="40" y="20"/>
              </a:cxn>
              <a:cxn ang="0">
                <a:pos x="20" y="40"/>
              </a:cxn>
              <a:cxn ang="0">
                <a:pos x="40" y="60"/>
              </a:cxn>
              <a:cxn ang="0">
                <a:pos x="60" y="40"/>
              </a:cxn>
              <a:cxn ang="0">
                <a:pos x="40" y="20"/>
              </a:cxn>
            </a:cxnLst>
            <a:rect l="0" t="0" r="r" b="b"/>
            <a:pathLst>
              <a:path w="80" h="80">
                <a:moveTo>
                  <a:pt x="80" y="40"/>
                </a:moveTo>
                <a:cubicBezTo>
                  <a:pt x="80" y="62"/>
                  <a:pt x="64" y="80"/>
                  <a:pt x="40" y="80"/>
                </a:cubicBezTo>
                <a:cubicBezTo>
                  <a:pt x="16" y="80"/>
                  <a:pt x="0" y="62"/>
                  <a:pt x="0" y="40"/>
                </a:cubicBezTo>
                <a:cubicBezTo>
                  <a:pt x="0" y="18"/>
                  <a:pt x="16" y="0"/>
                  <a:pt x="40" y="0"/>
                </a:cubicBezTo>
                <a:cubicBezTo>
                  <a:pt x="64" y="0"/>
                  <a:pt x="80" y="18"/>
                  <a:pt x="80" y="40"/>
                </a:cubicBezTo>
                <a:moveTo>
                  <a:pt x="40" y="20"/>
                </a:moveTo>
                <a:cubicBezTo>
                  <a:pt x="29" y="20"/>
                  <a:pt x="20" y="29"/>
                  <a:pt x="20" y="40"/>
                </a:cubicBezTo>
                <a:cubicBezTo>
                  <a:pt x="20" y="51"/>
                  <a:pt x="29" y="60"/>
                  <a:pt x="40" y="60"/>
                </a:cubicBezTo>
                <a:cubicBezTo>
                  <a:pt x="51" y="60"/>
                  <a:pt x="60" y="51"/>
                  <a:pt x="60" y="40"/>
                </a:cubicBezTo>
                <a:cubicBezTo>
                  <a:pt x="60" y="29"/>
                  <a:pt x="51" y="20"/>
                  <a:pt x="40" y="20"/>
                </a:cubicBezTo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black">
          <a:xfrm>
            <a:off x="4468634" y="5840202"/>
            <a:ext cx="107462" cy="165712"/>
          </a:xfrm>
          <a:custGeom>
            <a:avLst/>
            <a:gdLst/>
            <a:ahLst/>
            <a:cxnLst>
              <a:cxn ang="0">
                <a:pos x="47" y="19"/>
              </a:cxn>
              <a:cxn ang="0">
                <a:pos x="32" y="17"/>
              </a:cxn>
              <a:cxn ang="0">
                <a:pos x="20" y="23"/>
              </a:cxn>
              <a:cxn ang="0">
                <a:pos x="29" y="30"/>
              </a:cxn>
              <a:cxn ang="0">
                <a:pos x="34" y="32"/>
              </a:cxn>
              <a:cxn ang="0">
                <a:pos x="52" y="54"/>
              </a:cxn>
              <a:cxn ang="0">
                <a:pos x="21" y="80"/>
              </a:cxn>
              <a:cxn ang="0">
                <a:pos x="0" y="77"/>
              </a:cxn>
              <a:cxn ang="0">
                <a:pos x="0" y="60"/>
              </a:cxn>
              <a:cxn ang="0">
                <a:pos x="18" y="63"/>
              </a:cxn>
              <a:cxn ang="0">
                <a:pos x="32" y="56"/>
              </a:cxn>
              <a:cxn ang="0">
                <a:pos x="23" y="48"/>
              </a:cxn>
              <a:cxn ang="0">
                <a:pos x="19" y="47"/>
              </a:cxn>
              <a:cxn ang="0">
                <a:pos x="0" y="24"/>
              </a:cxn>
              <a:cxn ang="0">
                <a:pos x="28" y="0"/>
              </a:cxn>
              <a:cxn ang="0">
                <a:pos x="47" y="3"/>
              </a:cxn>
              <a:cxn ang="0">
                <a:pos x="47" y="19"/>
              </a:cxn>
            </a:cxnLst>
            <a:rect l="0" t="0" r="r" b="b"/>
            <a:pathLst>
              <a:path w="52" h="80">
                <a:moveTo>
                  <a:pt x="47" y="19"/>
                </a:moveTo>
                <a:cubicBezTo>
                  <a:pt x="47" y="19"/>
                  <a:pt x="38" y="17"/>
                  <a:pt x="32" y="17"/>
                </a:cubicBezTo>
                <a:cubicBezTo>
                  <a:pt x="24" y="17"/>
                  <a:pt x="20" y="19"/>
                  <a:pt x="20" y="23"/>
                </a:cubicBezTo>
                <a:cubicBezTo>
                  <a:pt x="20" y="28"/>
                  <a:pt x="26" y="29"/>
                  <a:pt x="29" y="30"/>
                </a:cubicBezTo>
                <a:cubicBezTo>
                  <a:pt x="34" y="32"/>
                  <a:pt x="34" y="32"/>
                  <a:pt x="34" y="32"/>
                </a:cubicBezTo>
                <a:cubicBezTo>
                  <a:pt x="47" y="36"/>
                  <a:pt x="52" y="45"/>
                  <a:pt x="52" y="54"/>
                </a:cubicBezTo>
                <a:cubicBezTo>
                  <a:pt x="52" y="73"/>
                  <a:pt x="35" y="80"/>
                  <a:pt x="21" y="80"/>
                </a:cubicBezTo>
                <a:cubicBezTo>
                  <a:pt x="10" y="80"/>
                  <a:pt x="1" y="78"/>
                  <a:pt x="0" y="77"/>
                </a:cubicBezTo>
                <a:cubicBezTo>
                  <a:pt x="0" y="60"/>
                  <a:pt x="0" y="60"/>
                  <a:pt x="0" y="60"/>
                </a:cubicBezTo>
                <a:cubicBezTo>
                  <a:pt x="2" y="60"/>
                  <a:pt x="10" y="63"/>
                  <a:pt x="18" y="63"/>
                </a:cubicBezTo>
                <a:cubicBezTo>
                  <a:pt x="28" y="63"/>
                  <a:pt x="32" y="60"/>
                  <a:pt x="32" y="56"/>
                </a:cubicBezTo>
                <a:cubicBezTo>
                  <a:pt x="32" y="52"/>
                  <a:pt x="28" y="49"/>
                  <a:pt x="23" y="48"/>
                </a:cubicBezTo>
                <a:cubicBezTo>
                  <a:pt x="22" y="48"/>
                  <a:pt x="21" y="47"/>
                  <a:pt x="19" y="47"/>
                </a:cubicBezTo>
                <a:cubicBezTo>
                  <a:pt x="9" y="43"/>
                  <a:pt x="0" y="37"/>
                  <a:pt x="0" y="24"/>
                </a:cubicBezTo>
                <a:cubicBezTo>
                  <a:pt x="0" y="10"/>
                  <a:pt x="10" y="0"/>
                  <a:pt x="28" y="0"/>
                </a:cubicBezTo>
                <a:cubicBezTo>
                  <a:pt x="37" y="0"/>
                  <a:pt x="46" y="3"/>
                  <a:pt x="47" y="3"/>
                </a:cubicBezTo>
                <a:lnTo>
                  <a:pt x="47" y="1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9" name="Freeform 8"/>
          <p:cNvSpPr>
            <a:spLocks/>
          </p:cNvSpPr>
          <p:nvPr/>
        </p:nvSpPr>
        <p:spPr bwMode="black">
          <a:xfrm>
            <a:off x="4117817" y="5654198"/>
            <a:ext cx="39033" cy="80682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10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10" name="Freeform 9"/>
          <p:cNvSpPr>
            <a:spLocks/>
          </p:cNvSpPr>
          <p:nvPr/>
        </p:nvSpPr>
        <p:spPr bwMode="black">
          <a:xfrm>
            <a:off x="4227206" y="5600088"/>
            <a:ext cx="39033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4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4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black">
          <a:xfrm>
            <a:off x="4334669" y="5525687"/>
            <a:ext cx="39033" cy="248327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111"/>
              </a:cxn>
              <a:cxn ang="0">
                <a:pos x="10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5" y="120"/>
                  <a:pt x="10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12" name="Freeform 11"/>
          <p:cNvSpPr>
            <a:spLocks/>
          </p:cNvSpPr>
          <p:nvPr/>
        </p:nvSpPr>
        <p:spPr bwMode="black">
          <a:xfrm>
            <a:off x="4444058" y="5600088"/>
            <a:ext cx="39033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14" name="Freeform 13"/>
          <p:cNvSpPr>
            <a:spLocks/>
          </p:cNvSpPr>
          <p:nvPr/>
        </p:nvSpPr>
        <p:spPr bwMode="black">
          <a:xfrm>
            <a:off x="4551038" y="5654198"/>
            <a:ext cx="41443" cy="80682"/>
          </a:xfrm>
          <a:custGeom>
            <a:avLst/>
            <a:gdLst/>
            <a:ahLst/>
            <a:cxnLst>
              <a:cxn ang="0">
                <a:pos x="20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20" y="30"/>
              </a:cxn>
              <a:cxn ang="0">
                <a:pos x="20" y="10"/>
              </a:cxn>
            </a:cxnLst>
            <a:rect l="0" t="0" r="r" b="b"/>
            <a:pathLst>
              <a:path w="20" h="39">
                <a:moveTo>
                  <a:pt x="20" y="10"/>
                </a:moveTo>
                <a:cubicBezTo>
                  <a:pt x="20" y="4"/>
                  <a:pt x="15" y="0"/>
                  <a:pt x="10" y="0"/>
                </a:cubicBezTo>
                <a:cubicBezTo>
                  <a:pt x="5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5" y="39"/>
                  <a:pt x="10" y="39"/>
                </a:cubicBezTo>
                <a:cubicBezTo>
                  <a:pt x="15" y="39"/>
                  <a:pt x="20" y="35"/>
                  <a:pt x="20" y="30"/>
                </a:cubicBezTo>
                <a:lnTo>
                  <a:pt x="20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15" name="Freeform 14"/>
          <p:cNvSpPr>
            <a:spLocks/>
          </p:cNvSpPr>
          <p:nvPr/>
        </p:nvSpPr>
        <p:spPr bwMode="black">
          <a:xfrm>
            <a:off x="4660428" y="5600088"/>
            <a:ext cx="39515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16" name="Freeform 15"/>
          <p:cNvSpPr>
            <a:spLocks/>
          </p:cNvSpPr>
          <p:nvPr/>
        </p:nvSpPr>
        <p:spPr bwMode="black">
          <a:xfrm>
            <a:off x="4769818" y="5525687"/>
            <a:ext cx="39515" cy="248327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111"/>
              </a:cxn>
              <a:cxn ang="0">
                <a:pos x="9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4" y="120"/>
                  <a:pt x="9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17" name="Freeform 16"/>
          <p:cNvSpPr>
            <a:spLocks/>
          </p:cNvSpPr>
          <p:nvPr/>
        </p:nvSpPr>
        <p:spPr bwMode="black">
          <a:xfrm>
            <a:off x="4877279" y="5600088"/>
            <a:ext cx="39515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5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18" name="Freeform 17"/>
          <p:cNvSpPr>
            <a:spLocks/>
          </p:cNvSpPr>
          <p:nvPr/>
        </p:nvSpPr>
        <p:spPr bwMode="black">
          <a:xfrm>
            <a:off x="4986669" y="5654198"/>
            <a:ext cx="39515" cy="80682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9" y="0"/>
              </a:cxn>
              <a:cxn ang="0">
                <a:pos x="0" y="10"/>
              </a:cxn>
              <a:cxn ang="0">
                <a:pos x="0" y="30"/>
              </a:cxn>
              <a:cxn ang="0">
                <a:pos x="9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9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1.91391E-6 L -5.55556E-7 0.02314 " pathEditMode="relative" rAng="0" ptsTypes="AA">
                                      <p:cBhvr>
                                        <p:cTn id="33" dur="700" spd="-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1.93242E-6 L 4.72222E-6 0.02962 " pathEditMode="relative" rAng="0" ptsTypes="AA">
                                      <p:cBhvr>
                                        <p:cTn id="35" dur="70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91391E-6 L 0 0.02314 " pathEditMode="relative" rAng="0" ptsTypes="AA">
                                      <p:cBhvr>
                                        <p:cTn id="37" dur="700" spd="-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1.93242E-6 L -4.72222E-6 0.02962 " pathEditMode="relative" rAng="0" ptsTypes="AA">
                                      <p:cBhvr>
                                        <p:cTn id="39" dur="700" spd="-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1.91391E-6 L 4.16667E-6 0.02314 " pathEditMode="relative" rAng="0" ptsTypes="AA">
                                      <p:cBhvr>
                                        <p:cTn id="41" dur="700" spd="-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2.36056E-6 L 2.77778E-7 -0.02338 " pathEditMode="relative" rAng="0" ptsTypes="AA">
                                      <p:cBhvr>
                                        <p:cTn id="43" dur="700" spd="-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2.36056E-6 L -8.33333E-7 -0.02338 " pathEditMode="relative" rAng="0" ptsTypes="AA">
                                      <p:cBhvr>
                                        <p:cTn id="45" dur="700" spd="-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2.36056E-6 L 4.44444E-6 -0.02338 " pathEditMode="relative" rAng="0" ptsTypes="AA">
                                      <p:cBhvr>
                                        <p:cTn id="47" dur="700" spd="-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36056E-6 L 3.33333E-6 -0.02338 " pathEditMode="relative" rAng="0" ptsTypes="AA">
                                      <p:cBhvr>
                                        <p:cTn id="49" dur="700" spd="-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7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7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</p:bld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-red 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4" name="TextBox 33"/>
          <p:cNvSpPr txBox="1"/>
          <p:nvPr userDrawn="1"/>
        </p:nvSpPr>
        <p:spPr>
          <a:xfrm>
            <a:off x="644691" y="3060488"/>
            <a:ext cx="24372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FFFF"/>
                </a:solidFill>
                <a:latin typeface="+mj-lt"/>
              </a:rPr>
              <a:t>Thank you.</a:t>
            </a:r>
            <a:endParaRPr lang="en-US" sz="3600" dirty="0">
              <a:solidFill>
                <a:srgbClr val="FFFFFF"/>
              </a:solidFill>
              <a:latin typeface="+mj-lt"/>
            </a:endParaRPr>
          </a:p>
        </p:txBody>
      </p:sp>
      <p:pic>
        <p:nvPicPr>
          <p:cNvPr id="21" name="Picture 2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69746" y="3078070"/>
            <a:ext cx="3669899" cy="610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62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ternat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1248229"/>
            <a:ext cx="8112125" cy="2907239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lang="en-US" sz="6000" b="0" kern="1200" spc="0" dirty="0"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Presentation </a:t>
            </a:r>
            <a:br>
              <a:rPr lang="en-US" dirty="0" smtClean="0"/>
            </a:br>
            <a:r>
              <a:rPr lang="en-US" dirty="0" smtClean="0"/>
              <a:t>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93137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3376" y="4712451"/>
            <a:ext cx="8477250" cy="1828800"/>
          </a:xfrm>
          <a:prstGeom prst="rect">
            <a:avLst/>
          </a:prstGeom>
        </p:spPr>
      </p:pic>
      <p:sp>
        <p:nvSpPr>
          <p:cNvPr id="27" name="Rectangle 3"/>
          <p:cNvSpPr>
            <a:spLocks noChangeArrowheads="1"/>
          </p:cNvSpPr>
          <p:nvPr/>
        </p:nvSpPr>
        <p:spPr bwMode="white">
          <a:xfrm>
            <a:off x="0" y="0"/>
            <a:ext cx="9144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399142"/>
            <a:ext cx="8548802" cy="4134758"/>
          </a:xfr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5400" b="0" kern="1200" spc="0" dirty="0"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latin typeface="+mj-lt"/>
                <a:ea typeface="+mj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</a:pPr>
            <a:r>
              <a:rPr lang="en-US" dirty="0" smtClean="0"/>
              <a:t>Segue Title Here</a:t>
            </a:r>
            <a:endParaRPr lang="en-US" dirty="0"/>
          </a:p>
        </p:txBody>
      </p:sp>
      <p:sp>
        <p:nvSpPr>
          <p:cNvPr id="47" name="Rectangle 3"/>
          <p:cNvSpPr>
            <a:spLocks noChangeArrowheads="1"/>
          </p:cNvSpPr>
          <p:nvPr/>
        </p:nvSpPr>
        <p:spPr bwMode="hidden">
          <a:xfrm>
            <a:off x="0" y="0"/>
            <a:ext cx="9144000" cy="177800"/>
          </a:xfrm>
          <a:prstGeom prst="rect">
            <a:avLst/>
          </a:prstGeom>
          <a:solidFill>
            <a:srgbClr val="FFFFFF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9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rgbClr val="808080"/>
                </a:solidFill>
                <a:latin typeface="+mj-lt"/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600" dirty="0">
              <a:solidFill>
                <a:srgbClr val="808080"/>
              </a:solidFill>
              <a:latin typeface="+mj-lt"/>
            </a:endParaRPr>
          </a:p>
        </p:txBody>
      </p:sp>
      <p:sp>
        <p:nvSpPr>
          <p:cNvPr id="11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ru-RU" sz="600" kern="1200" dirty="0" smtClean="0">
                <a:solidFill>
                  <a:srgbClr val="808080"/>
                </a:solidFill>
                <a:effectLst/>
                <a:latin typeface="+mn-lt"/>
                <a:ea typeface="+mn-ea"/>
                <a:cs typeface="+mn-cs"/>
              </a:rPr>
              <a:t>© 2013 Компания </a:t>
            </a:r>
            <a:r>
              <a:rPr lang="ru-RU" sz="600" kern="1200" dirty="0" err="1" smtClean="0">
                <a:solidFill>
                  <a:srgbClr val="808080"/>
                </a:solidFill>
                <a:effectLst/>
                <a:latin typeface="+mn-lt"/>
                <a:ea typeface="+mn-ea"/>
                <a:cs typeface="+mn-cs"/>
              </a:rPr>
              <a:t>Cisco</a:t>
            </a:r>
            <a:r>
              <a:rPr lang="ru-RU" sz="600" kern="1200" dirty="0" smtClean="0">
                <a:solidFill>
                  <a:srgbClr val="808080"/>
                </a:solidFill>
                <a:effectLst/>
                <a:latin typeface="+mn-lt"/>
                <a:ea typeface="+mn-ea"/>
                <a:cs typeface="+mn-cs"/>
              </a:rPr>
              <a:t> и/или ее дочерние компании. Все права защищены.</a:t>
            </a:r>
            <a:endParaRPr lang="en-US" sz="600" kern="1200" dirty="0" smtClean="0">
              <a:solidFill>
                <a:srgbClr val="808080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13" name="Rectangle 5"/>
          <p:cNvSpPr>
            <a:spLocks noChangeArrowheads="1"/>
          </p:cNvSpPr>
          <p:nvPr userDrawn="1"/>
        </p:nvSpPr>
        <p:spPr bwMode="ltGray">
          <a:xfrm>
            <a:off x="7135411" y="6584512"/>
            <a:ext cx="1440239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ru-RU" sz="600" kern="1200" dirty="0" smtClean="0">
                <a:solidFill>
                  <a:srgbClr val="808080"/>
                </a:solidFill>
                <a:effectLst/>
                <a:latin typeface="+mn-lt"/>
                <a:ea typeface="+mn-ea"/>
                <a:cs typeface="+mn-cs"/>
              </a:rPr>
              <a:t>О</a:t>
            </a:r>
            <a:r>
              <a:rPr lang="en-US" sz="600" kern="1200" dirty="0" err="1" smtClean="0">
                <a:solidFill>
                  <a:srgbClr val="808080"/>
                </a:solidFill>
                <a:effectLst/>
                <a:latin typeface="+mn-lt"/>
                <a:ea typeface="+mn-ea"/>
                <a:cs typeface="+mn-cs"/>
              </a:rPr>
              <a:t>бщедоступн</a:t>
            </a:r>
            <a:r>
              <a:rPr lang="ru-RU" sz="600" kern="1200" dirty="0" err="1" smtClean="0">
                <a:solidFill>
                  <a:srgbClr val="808080"/>
                </a:solidFill>
                <a:effectLst/>
                <a:latin typeface="+mn-lt"/>
                <a:ea typeface="+mn-ea"/>
                <a:cs typeface="+mn-cs"/>
              </a:rPr>
              <a:t>ая</a:t>
            </a:r>
            <a:r>
              <a:rPr lang="ru-RU" sz="600" kern="1200" dirty="0" smtClean="0">
                <a:solidFill>
                  <a:srgbClr val="808080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600" kern="1200" dirty="0" err="1" smtClean="0">
                <a:solidFill>
                  <a:srgbClr val="808080"/>
                </a:solidFill>
                <a:effectLst/>
                <a:latin typeface="+mn-lt"/>
                <a:ea typeface="+mn-ea"/>
                <a:cs typeface="+mn-cs"/>
              </a:rPr>
              <a:t>информаци</a:t>
            </a:r>
            <a:r>
              <a:rPr lang="ru-RU" sz="600" kern="1200" dirty="0" smtClean="0">
                <a:solidFill>
                  <a:srgbClr val="808080"/>
                </a:solidFill>
                <a:effectLst/>
                <a:latin typeface="+mn-lt"/>
                <a:ea typeface="+mn-ea"/>
                <a:cs typeface="+mn-cs"/>
              </a:rPr>
              <a:t>я</a:t>
            </a:r>
            <a:r>
              <a:rPr lang="en-US" sz="600" kern="1200" dirty="0" smtClean="0">
                <a:solidFill>
                  <a:srgbClr val="808080"/>
                </a:solidFill>
                <a:effectLst/>
                <a:latin typeface="+mn-lt"/>
                <a:ea typeface="+mn-ea"/>
                <a:cs typeface="+mn-cs"/>
              </a:rPr>
              <a:t> Cisco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gu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3376" y="4696378"/>
            <a:ext cx="8477250" cy="1844873"/>
          </a:xfrm>
          <a:prstGeom prst="rect">
            <a:avLst/>
          </a:prstGeom>
        </p:spPr>
      </p:pic>
      <p:sp>
        <p:nvSpPr>
          <p:cNvPr id="27" name="Rectangle 3"/>
          <p:cNvSpPr>
            <a:spLocks noChangeArrowheads="1"/>
          </p:cNvSpPr>
          <p:nvPr/>
        </p:nvSpPr>
        <p:spPr bwMode="white">
          <a:xfrm>
            <a:off x="0" y="0"/>
            <a:ext cx="9144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399142"/>
            <a:ext cx="8548802" cy="4134758"/>
          </a:xfr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5400" b="0" kern="1200" spc="0" dirty="0"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latin typeface="+mj-lt"/>
                <a:ea typeface="+mj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</a:pPr>
            <a:r>
              <a:rPr lang="en-US" dirty="0" smtClean="0"/>
              <a:t>Segue Title Here</a:t>
            </a:r>
            <a:endParaRPr lang="en-US" dirty="0"/>
          </a:p>
        </p:txBody>
      </p:sp>
      <p:sp>
        <p:nvSpPr>
          <p:cNvPr id="47" name="Rectangle 3"/>
          <p:cNvSpPr>
            <a:spLocks noChangeArrowheads="1"/>
          </p:cNvSpPr>
          <p:nvPr/>
        </p:nvSpPr>
        <p:spPr bwMode="hidden">
          <a:xfrm>
            <a:off x="0" y="0"/>
            <a:ext cx="9144000" cy="177800"/>
          </a:xfrm>
          <a:prstGeom prst="rect">
            <a:avLst/>
          </a:prstGeom>
          <a:solidFill>
            <a:srgbClr val="FFFFFF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12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rgbClr val="808080"/>
                </a:solidFill>
                <a:latin typeface="+mj-lt"/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600" dirty="0">
              <a:solidFill>
                <a:srgbClr val="808080"/>
              </a:solidFill>
              <a:latin typeface="+mj-lt"/>
            </a:endParaRPr>
          </a:p>
        </p:txBody>
      </p:sp>
      <p:sp>
        <p:nvSpPr>
          <p:cNvPr id="11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ru-RU" sz="600" kern="1200" dirty="0" smtClean="0">
                <a:solidFill>
                  <a:srgbClr val="808080"/>
                </a:solidFill>
                <a:effectLst/>
                <a:latin typeface="+mn-lt"/>
                <a:ea typeface="+mn-ea"/>
                <a:cs typeface="+mn-cs"/>
              </a:rPr>
              <a:t>© 2013 Компания </a:t>
            </a:r>
            <a:r>
              <a:rPr lang="ru-RU" sz="600" kern="1200" dirty="0" err="1" smtClean="0">
                <a:solidFill>
                  <a:srgbClr val="808080"/>
                </a:solidFill>
                <a:effectLst/>
                <a:latin typeface="+mn-lt"/>
                <a:ea typeface="+mn-ea"/>
                <a:cs typeface="+mn-cs"/>
              </a:rPr>
              <a:t>Cisco</a:t>
            </a:r>
            <a:r>
              <a:rPr lang="ru-RU" sz="600" kern="1200" dirty="0" smtClean="0">
                <a:solidFill>
                  <a:srgbClr val="808080"/>
                </a:solidFill>
                <a:effectLst/>
                <a:latin typeface="+mn-lt"/>
                <a:ea typeface="+mn-ea"/>
                <a:cs typeface="+mn-cs"/>
              </a:rPr>
              <a:t> и/или ее дочерние компании. Все права защищены.</a:t>
            </a:r>
            <a:endParaRPr lang="en-US" sz="600" kern="1200" dirty="0" smtClean="0">
              <a:solidFill>
                <a:srgbClr val="808080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13" name="Rectangle 5"/>
          <p:cNvSpPr>
            <a:spLocks noChangeArrowheads="1"/>
          </p:cNvSpPr>
          <p:nvPr userDrawn="1"/>
        </p:nvSpPr>
        <p:spPr bwMode="ltGray">
          <a:xfrm>
            <a:off x="7135411" y="6584512"/>
            <a:ext cx="1440239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ru-RU" sz="600" kern="1200" dirty="0" smtClean="0">
                <a:solidFill>
                  <a:srgbClr val="808080"/>
                </a:solidFill>
                <a:effectLst/>
                <a:latin typeface="+mn-lt"/>
                <a:ea typeface="+mn-ea"/>
                <a:cs typeface="+mn-cs"/>
              </a:rPr>
              <a:t>О</a:t>
            </a:r>
            <a:r>
              <a:rPr lang="en-US" sz="600" kern="1200" dirty="0" err="1" smtClean="0">
                <a:solidFill>
                  <a:srgbClr val="808080"/>
                </a:solidFill>
                <a:effectLst/>
                <a:latin typeface="+mn-lt"/>
                <a:ea typeface="+mn-ea"/>
                <a:cs typeface="+mn-cs"/>
              </a:rPr>
              <a:t>бщедоступн</a:t>
            </a:r>
            <a:r>
              <a:rPr lang="ru-RU" sz="600" kern="1200" dirty="0" err="1" smtClean="0">
                <a:solidFill>
                  <a:srgbClr val="808080"/>
                </a:solidFill>
                <a:effectLst/>
                <a:latin typeface="+mn-lt"/>
                <a:ea typeface="+mn-ea"/>
                <a:cs typeface="+mn-cs"/>
              </a:rPr>
              <a:t>ая</a:t>
            </a:r>
            <a:r>
              <a:rPr lang="ru-RU" sz="600" kern="1200" dirty="0" smtClean="0">
                <a:solidFill>
                  <a:srgbClr val="808080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600" kern="1200" dirty="0" err="1" smtClean="0">
                <a:solidFill>
                  <a:srgbClr val="808080"/>
                </a:solidFill>
                <a:effectLst/>
                <a:latin typeface="+mn-lt"/>
                <a:ea typeface="+mn-ea"/>
                <a:cs typeface="+mn-cs"/>
              </a:rPr>
              <a:t>информаци</a:t>
            </a:r>
            <a:r>
              <a:rPr lang="ru-RU" sz="600" kern="1200" dirty="0" smtClean="0">
                <a:solidFill>
                  <a:srgbClr val="808080"/>
                </a:solidFill>
                <a:effectLst/>
                <a:latin typeface="+mn-lt"/>
                <a:ea typeface="+mn-ea"/>
                <a:cs typeface="+mn-cs"/>
              </a:rPr>
              <a:t>я</a:t>
            </a:r>
            <a:r>
              <a:rPr lang="en-US" sz="600" kern="1200" dirty="0" smtClean="0">
                <a:solidFill>
                  <a:srgbClr val="808080"/>
                </a:solidFill>
                <a:effectLst/>
                <a:latin typeface="+mn-lt"/>
                <a:ea typeface="+mn-ea"/>
                <a:cs typeface="+mn-cs"/>
              </a:rPr>
              <a:t> Cisco</a:t>
            </a:r>
          </a:p>
        </p:txBody>
      </p:sp>
    </p:spTree>
    <p:extLst>
      <p:ext uri="{BB962C8B-B14F-4D97-AF65-F5344CB8AC3E}">
        <p14:creationId xmlns:p14="http://schemas.microsoft.com/office/powerpoint/2010/main" val="166571527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 Segu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3"/>
          <p:cNvSpPr>
            <a:spLocks noChangeArrowheads="1"/>
          </p:cNvSpPr>
          <p:nvPr/>
        </p:nvSpPr>
        <p:spPr bwMode="white">
          <a:xfrm>
            <a:off x="0" y="0"/>
            <a:ext cx="9144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399142"/>
            <a:ext cx="8548802" cy="4134758"/>
          </a:xfr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5400" b="0" kern="1200" spc="0" dirty="0"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latin typeface="+mj-lt"/>
                <a:ea typeface="+mj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</a:pPr>
            <a:r>
              <a:rPr lang="en-US" dirty="0" smtClean="0"/>
              <a:t>Segue Title Here</a:t>
            </a:r>
            <a:endParaRPr lang="en-US" dirty="0"/>
          </a:p>
        </p:txBody>
      </p:sp>
      <p:sp>
        <p:nvSpPr>
          <p:cNvPr id="47" name="Rectangle 3"/>
          <p:cNvSpPr>
            <a:spLocks noChangeArrowheads="1"/>
          </p:cNvSpPr>
          <p:nvPr/>
        </p:nvSpPr>
        <p:spPr bwMode="hidden">
          <a:xfrm>
            <a:off x="0" y="0"/>
            <a:ext cx="9144000" cy="177800"/>
          </a:xfrm>
          <a:prstGeom prst="rect">
            <a:avLst/>
          </a:prstGeom>
          <a:solidFill>
            <a:srgbClr val="FFFFFF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3375" y="6380780"/>
            <a:ext cx="8477250" cy="160471"/>
          </a:xfrm>
          <a:prstGeom prst="rect">
            <a:avLst/>
          </a:prstGeom>
          <a:noFill/>
        </p:spPr>
      </p:pic>
      <p:sp>
        <p:nvSpPr>
          <p:cNvPr id="9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rgbClr val="808080"/>
                </a:solidFill>
                <a:latin typeface="+mj-lt"/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600" dirty="0">
              <a:solidFill>
                <a:srgbClr val="808080"/>
              </a:solidFill>
              <a:latin typeface="+mj-lt"/>
            </a:endParaRPr>
          </a:p>
        </p:txBody>
      </p:sp>
      <p:sp>
        <p:nvSpPr>
          <p:cNvPr id="11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ru-RU" sz="600" kern="1200" dirty="0" smtClean="0">
                <a:solidFill>
                  <a:srgbClr val="808080"/>
                </a:solidFill>
                <a:effectLst/>
                <a:latin typeface="+mn-lt"/>
                <a:ea typeface="+mn-ea"/>
                <a:cs typeface="+mn-cs"/>
              </a:rPr>
              <a:t>© 2013 Компания </a:t>
            </a:r>
            <a:r>
              <a:rPr lang="ru-RU" sz="600" kern="1200" dirty="0" err="1" smtClean="0">
                <a:solidFill>
                  <a:srgbClr val="808080"/>
                </a:solidFill>
                <a:effectLst/>
                <a:latin typeface="+mn-lt"/>
                <a:ea typeface="+mn-ea"/>
                <a:cs typeface="+mn-cs"/>
              </a:rPr>
              <a:t>Cisco</a:t>
            </a:r>
            <a:r>
              <a:rPr lang="ru-RU" sz="600" kern="1200" dirty="0" smtClean="0">
                <a:solidFill>
                  <a:srgbClr val="808080"/>
                </a:solidFill>
                <a:effectLst/>
                <a:latin typeface="+mn-lt"/>
                <a:ea typeface="+mn-ea"/>
                <a:cs typeface="+mn-cs"/>
              </a:rPr>
              <a:t> и/или ее дочерние компании. Все права защищены.</a:t>
            </a:r>
            <a:endParaRPr lang="en-US" sz="600" kern="1200" dirty="0" smtClean="0">
              <a:solidFill>
                <a:srgbClr val="808080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13" name="Rectangle 5"/>
          <p:cNvSpPr>
            <a:spLocks noChangeArrowheads="1"/>
          </p:cNvSpPr>
          <p:nvPr userDrawn="1"/>
        </p:nvSpPr>
        <p:spPr bwMode="ltGray">
          <a:xfrm>
            <a:off x="7135411" y="6584512"/>
            <a:ext cx="1440239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ru-RU" sz="600" kern="1200" dirty="0" smtClean="0">
                <a:solidFill>
                  <a:srgbClr val="808080"/>
                </a:solidFill>
                <a:effectLst/>
                <a:latin typeface="+mn-lt"/>
                <a:ea typeface="+mn-ea"/>
                <a:cs typeface="+mn-cs"/>
              </a:rPr>
              <a:t>О</a:t>
            </a:r>
            <a:r>
              <a:rPr lang="en-US" sz="600" kern="1200" dirty="0" err="1" smtClean="0">
                <a:solidFill>
                  <a:srgbClr val="808080"/>
                </a:solidFill>
                <a:effectLst/>
                <a:latin typeface="+mn-lt"/>
                <a:ea typeface="+mn-ea"/>
                <a:cs typeface="+mn-cs"/>
              </a:rPr>
              <a:t>бщедоступн</a:t>
            </a:r>
            <a:r>
              <a:rPr lang="ru-RU" sz="600" kern="1200" dirty="0" err="1" smtClean="0">
                <a:solidFill>
                  <a:srgbClr val="808080"/>
                </a:solidFill>
                <a:effectLst/>
                <a:latin typeface="+mn-lt"/>
                <a:ea typeface="+mn-ea"/>
                <a:cs typeface="+mn-cs"/>
              </a:rPr>
              <a:t>ая</a:t>
            </a:r>
            <a:r>
              <a:rPr lang="ru-RU" sz="600" kern="1200" dirty="0" smtClean="0">
                <a:solidFill>
                  <a:srgbClr val="808080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600" kern="1200" dirty="0" err="1" smtClean="0">
                <a:solidFill>
                  <a:srgbClr val="808080"/>
                </a:solidFill>
                <a:effectLst/>
                <a:latin typeface="+mn-lt"/>
                <a:ea typeface="+mn-ea"/>
                <a:cs typeface="+mn-cs"/>
              </a:rPr>
              <a:t>информаци</a:t>
            </a:r>
            <a:r>
              <a:rPr lang="ru-RU" sz="600" kern="1200" dirty="0" smtClean="0">
                <a:solidFill>
                  <a:srgbClr val="808080"/>
                </a:solidFill>
                <a:effectLst/>
                <a:latin typeface="+mn-lt"/>
                <a:ea typeface="+mn-ea"/>
                <a:cs typeface="+mn-cs"/>
              </a:rPr>
              <a:t>я</a:t>
            </a:r>
            <a:r>
              <a:rPr lang="en-US" sz="600" kern="1200" dirty="0" smtClean="0">
                <a:solidFill>
                  <a:srgbClr val="808080"/>
                </a:solidFill>
                <a:effectLst/>
                <a:latin typeface="+mn-lt"/>
                <a:ea typeface="+mn-ea"/>
                <a:cs typeface="+mn-cs"/>
              </a:rPr>
              <a:t> Cisco</a:t>
            </a:r>
          </a:p>
        </p:txBody>
      </p:sp>
    </p:spTree>
    <p:extLst>
      <p:ext uri="{BB962C8B-B14F-4D97-AF65-F5344CB8AC3E}">
        <p14:creationId xmlns:p14="http://schemas.microsoft.com/office/powerpoint/2010/main" val="298724397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9702" y="17279"/>
            <a:ext cx="8588861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Slide Title Goes Here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28600" y="1221224"/>
            <a:ext cx="8577072" cy="4965192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 dirty="0" smtClean="0"/>
              <a:t>Body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54809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Heav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706781" y="1339745"/>
            <a:ext cx="4122425" cy="4965700"/>
          </a:xfr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5000"/>
              </a:lnSpc>
              <a:spcBef>
                <a:spcPts val="1480"/>
              </a:spcBef>
              <a:defRPr lang="en-US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algn="l" defTabSz="914400" rtl="0" eaLnBrk="1" latinLnBrk="0" hangingPunct="1">
              <a:lnSpc>
                <a:spcPct val="95000"/>
              </a:lnSpc>
              <a:spcBef>
                <a:spcPts val="600"/>
              </a:spcBef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69912" indent="0" algn="l" defTabSz="914400" rtl="0" eaLnBrk="1" latinLnBrk="0" hangingPunct="1">
              <a:lnSpc>
                <a:spcPct val="95000"/>
              </a:lnSpc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algn="l" defTabSz="914400" rtl="0" eaLnBrk="1" latinLnBrk="0" hangingPunct="1">
              <a:lnSpc>
                <a:spcPct val="95000"/>
              </a:lnSpc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algn="l" defTabSz="914400" rtl="0" eaLnBrk="1" latinLnBrk="0" hangingPunct="1">
              <a:lnSpc>
                <a:spcPct val="95000"/>
              </a:lnSpc>
              <a:defRPr lang="en-US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229702" y="432215"/>
            <a:ext cx="8588861" cy="838200"/>
          </a:xfrm>
          <a:prstGeom prst="rect">
            <a:avLst/>
          </a:prstGeom>
        </p:spPr>
        <p:txBody>
          <a:bodyPr vert="horz" lIns="82296" tIns="45720" rIns="82296" bIns="45720" rtlCol="0" anchor="b" anchorCtr="0">
            <a:noAutofit/>
          </a:bodyPr>
          <a:lstStyle/>
          <a:p>
            <a:pPr lvl="0"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229702" y="1339745"/>
            <a:ext cx="4122425" cy="4965700"/>
          </a:xfr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5000"/>
              </a:lnSpc>
              <a:spcBef>
                <a:spcPts val="1480"/>
              </a:spcBef>
              <a:defRPr lang="en-US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algn="l" defTabSz="914400" rtl="0" eaLnBrk="1" latinLnBrk="0" hangingPunct="1">
              <a:lnSpc>
                <a:spcPct val="95000"/>
              </a:lnSpc>
              <a:spcBef>
                <a:spcPts val="600"/>
              </a:spcBef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69912" indent="0" algn="l" defTabSz="914400" rtl="0" eaLnBrk="1" latinLnBrk="0" hangingPunct="1">
              <a:lnSpc>
                <a:spcPct val="95000"/>
              </a:lnSpc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algn="l" defTabSz="914400" rtl="0" eaLnBrk="1" latinLnBrk="0" hangingPunct="1">
              <a:lnSpc>
                <a:spcPct val="95000"/>
              </a:lnSpc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algn="l" defTabSz="914400" rtl="0" eaLnBrk="1" latinLnBrk="0" hangingPunct="1">
              <a:lnSpc>
                <a:spcPct val="95000"/>
              </a:lnSpc>
              <a:defRPr lang="en-US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3375" y="6380780"/>
            <a:ext cx="8477250" cy="160471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9702" y="432215"/>
            <a:ext cx="8588861" cy="838200"/>
          </a:xfrm>
          <a:prstGeom prst="rect">
            <a:avLst/>
          </a:prstGeom>
        </p:spPr>
        <p:txBody>
          <a:bodyPr vert="horz" lIns="82296" tIns="45720" rIns="82296" bIns="45720" rtlCol="0" anchor="b" anchorCtr="0">
            <a:noAutofit/>
          </a:bodyPr>
          <a:lstStyle/>
          <a:p>
            <a:pPr lvl="0"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en-US" dirty="0" smtClean="0"/>
              <a:t>Slide Title Goes Here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9702" y="1339745"/>
            <a:ext cx="8577072" cy="49656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Body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rgbClr val="808080"/>
                </a:solidFill>
                <a:latin typeface="+mj-lt"/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600" dirty="0">
              <a:solidFill>
                <a:srgbClr val="808080"/>
              </a:solidFill>
              <a:latin typeface="+mj-lt"/>
            </a:endParaRPr>
          </a:p>
        </p:txBody>
      </p:sp>
      <p:sp>
        <p:nvSpPr>
          <p:cNvPr id="12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ru-RU" sz="600" kern="1200" dirty="0" smtClean="0">
                <a:solidFill>
                  <a:srgbClr val="808080"/>
                </a:solidFill>
                <a:effectLst/>
                <a:latin typeface="+mn-lt"/>
                <a:ea typeface="+mn-ea"/>
                <a:cs typeface="+mn-cs"/>
              </a:rPr>
              <a:t>© 2013 Компания </a:t>
            </a:r>
            <a:r>
              <a:rPr lang="ru-RU" sz="600" kern="1200" dirty="0" err="1" smtClean="0">
                <a:solidFill>
                  <a:srgbClr val="808080"/>
                </a:solidFill>
                <a:effectLst/>
                <a:latin typeface="+mn-lt"/>
                <a:ea typeface="+mn-ea"/>
                <a:cs typeface="+mn-cs"/>
              </a:rPr>
              <a:t>Cisco</a:t>
            </a:r>
            <a:r>
              <a:rPr lang="ru-RU" sz="600" kern="1200" dirty="0" smtClean="0">
                <a:solidFill>
                  <a:srgbClr val="808080"/>
                </a:solidFill>
                <a:effectLst/>
                <a:latin typeface="+mn-lt"/>
                <a:ea typeface="+mn-ea"/>
                <a:cs typeface="+mn-cs"/>
              </a:rPr>
              <a:t> и/или ее дочерние компании. Все права защищены.</a:t>
            </a:r>
            <a:endParaRPr lang="en-US" sz="600" kern="1200" dirty="0" smtClean="0">
              <a:solidFill>
                <a:srgbClr val="808080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13" name="Rectangle 5"/>
          <p:cNvSpPr>
            <a:spLocks noChangeArrowheads="1"/>
          </p:cNvSpPr>
          <p:nvPr userDrawn="1"/>
        </p:nvSpPr>
        <p:spPr bwMode="ltGray">
          <a:xfrm>
            <a:off x="7135411" y="6584512"/>
            <a:ext cx="1440239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ru-RU" sz="600" kern="1200" dirty="0" smtClean="0">
                <a:solidFill>
                  <a:srgbClr val="808080"/>
                </a:solidFill>
                <a:effectLst/>
                <a:latin typeface="+mn-lt"/>
                <a:ea typeface="+mn-ea"/>
                <a:cs typeface="+mn-cs"/>
              </a:rPr>
              <a:t>О</a:t>
            </a:r>
            <a:r>
              <a:rPr lang="en-US" sz="600" kern="1200" dirty="0" err="1" smtClean="0">
                <a:solidFill>
                  <a:srgbClr val="808080"/>
                </a:solidFill>
                <a:effectLst/>
                <a:latin typeface="+mn-lt"/>
                <a:ea typeface="+mn-ea"/>
                <a:cs typeface="+mn-cs"/>
              </a:rPr>
              <a:t>бщедоступн</a:t>
            </a:r>
            <a:r>
              <a:rPr lang="ru-RU" sz="600" kern="1200" dirty="0" err="1" smtClean="0">
                <a:solidFill>
                  <a:srgbClr val="808080"/>
                </a:solidFill>
                <a:effectLst/>
                <a:latin typeface="+mn-lt"/>
                <a:ea typeface="+mn-ea"/>
                <a:cs typeface="+mn-cs"/>
              </a:rPr>
              <a:t>ая</a:t>
            </a:r>
            <a:r>
              <a:rPr lang="ru-RU" sz="600" kern="1200" dirty="0" smtClean="0">
                <a:solidFill>
                  <a:srgbClr val="808080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600" kern="1200" dirty="0" err="1" smtClean="0">
                <a:solidFill>
                  <a:srgbClr val="808080"/>
                </a:solidFill>
                <a:effectLst/>
                <a:latin typeface="+mn-lt"/>
                <a:ea typeface="+mn-ea"/>
                <a:cs typeface="+mn-cs"/>
              </a:rPr>
              <a:t>информаци</a:t>
            </a:r>
            <a:r>
              <a:rPr lang="ru-RU" sz="600" kern="1200" dirty="0" smtClean="0">
                <a:solidFill>
                  <a:srgbClr val="808080"/>
                </a:solidFill>
                <a:effectLst/>
                <a:latin typeface="+mn-lt"/>
                <a:ea typeface="+mn-ea"/>
                <a:cs typeface="+mn-cs"/>
              </a:rPr>
              <a:t>я</a:t>
            </a:r>
            <a:r>
              <a:rPr lang="en-US" sz="600" kern="1200" dirty="0" smtClean="0">
                <a:solidFill>
                  <a:srgbClr val="808080"/>
                </a:solidFill>
                <a:effectLst/>
                <a:latin typeface="+mn-lt"/>
                <a:ea typeface="+mn-ea"/>
                <a:cs typeface="+mn-cs"/>
              </a:rPr>
              <a:t> Cisco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8" r:id="rId1"/>
    <p:sldLayoutId id="2147483930" r:id="rId2"/>
    <p:sldLayoutId id="2147483929" r:id="rId3"/>
    <p:sldLayoutId id="2147483937" r:id="rId4"/>
    <p:sldLayoutId id="2147483900" r:id="rId5"/>
    <p:sldLayoutId id="2147483931" r:id="rId6"/>
    <p:sldLayoutId id="2147483932" r:id="rId7"/>
    <p:sldLayoutId id="2147483933" r:id="rId8"/>
    <p:sldLayoutId id="2147483902" r:id="rId9"/>
    <p:sldLayoutId id="2147483903" r:id="rId10"/>
    <p:sldLayoutId id="2147483935" r:id="rId11"/>
    <p:sldLayoutId id="2147483905" r:id="rId12"/>
    <p:sldLayoutId id="2147483906" r:id="rId13"/>
    <p:sldLayoutId id="2147483907" r:id="rId14"/>
    <p:sldLayoutId id="2147483908" r:id="rId15"/>
    <p:sldLayoutId id="2147483909" r:id="rId16"/>
    <p:sldLayoutId id="2147483910" r:id="rId17"/>
    <p:sldLayoutId id="2147483913" r:id="rId18"/>
    <p:sldLayoutId id="2147483911" r:id="rId19"/>
    <p:sldLayoutId id="2147483912" r:id="rId20"/>
    <p:sldLayoutId id="2147483914" r:id="rId21"/>
    <p:sldLayoutId id="2147483915" r:id="rId22"/>
    <p:sldLayoutId id="2147483916" r:id="rId23"/>
    <p:sldLayoutId id="2147483917" r:id="rId24"/>
    <p:sldLayoutId id="2147483918" r:id="rId25"/>
    <p:sldLayoutId id="2147483919" r:id="rId26"/>
    <p:sldLayoutId id="2147483921" r:id="rId27"/>
    <p:sldLayoutId id="2147483922" r:id="rId28"/>
    <p:sldLayoutId id="2147483936" r:id="rId29"/>
    <p:sldLayoutId id="2147483923" r:id="rId30"/>
    <p:sldLayoutId id="2147483924" r:id="rId31"/>
    <p:sldLayoutId id="2147483925" r:id="rId32"/>
    <p:sldLayoutId id="2147483926" r:id="rId33"/>
    <p:sldLayoutId id="2147483927" r:id="rId34"/>
  </p:sldLayoutIdLst>
  <p:transition>
    <p:wipe dir="r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kumimoji="0" lang="en-US" sz="3600" b="0" i="0" u="none" strike="noStrike" kern="1200" cap="none" spc="0" normalizeH="0" baseline="0" dirty="0">
          <a:ln>
            <a:noFill/>
          </a:ln>
          <a:gradFill flip="none" rotWithShape="1">
            <a:gsLst>
              <a:gs pos="16000">
                <a:schemeClr val="tx2"/>
              </a:gs>
              <a:gs pos="100000">
                <a:srgbClr val="28A7DF"/>
              </a:gs>
            </a:gsLst>
            <a:lin ang="1800000" scaled="0"/>
            <a:tileRect/>
          </a:gradFill>
          <a:effectLst/>
          <a:uLnTx/>
          <a:uFillTx/>
          <a:latin typeface="+mj-lt"/>
          <a:ea typeface="+mj-ea"/>
          <a:cs typeface="Arial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5000"/>
        </a:lnSpc>
        <a:spcBef>
          <a:spcPts val="1440"/>
        </a:spcBef>
        <a:buClr>
          <a:srgbClr val="493B93"/>
        </a:buClr>
        <a:buSzPct val="90000"/>
        <a:buFont typeface="Arial" pitchFamily="34" charset="0"/>
        <a:buChar char="•"/>
        <a:tabLst/>
        <a:defRPr lang="en-US" sz="2200" kern="1200" dirty="0" smtClean="0">
          <a:solidFill>
            <a:srgbClr val="435153"/>
          </a:solidFill>
          <a:latin typeface="+mj-lt"/>
          <a:ea typeface="+mn-ea"/>
          <a:cs typeface="+mn-cs"/>
        </a:defRPr>
      </a:lvl1pPr>
      <a:lvl2pPr marL="406400" indent="0" algn="l" defTabSz="914400" rtl="0" eaLnBrk="1" latinLnBrk="0" hangingPunct="1">
        <a:lnSpc>
          <a:spcPct val="95000"/>
        </a:lnSpc>
        <a:spcBef>
          <a:spcPts val="840"/>
        </a:spcBef>
        <a:buClr>
          <a:schemeClr val="tx2"/>
        </a:buClr>
        <a:buFontTx/>
        <a:buNone/>
        <a:defRPr lang="en-US" sz="1800" kern="1200" dirty="0" smtClean="0">
          <a:solidFill>
            <a:srgbClr val="435153"/>
          </a:solidFill>
          <a:latin typeface="+mj-lt"/>
          <a:ea typeface="+mn-ea"/>
          <a:cs typeface="+mn-cs"/>
        </a:defRPr>
      </a:lvl2pPr>
      <a:lvl3pPr marL="571500" indent="-1588" algn="l" defTabSz="914400" rtl="0" eaLnBrk="1" latinLnBrk="0" hangingPunct="1">
        <a:lnSpc>
          <a:spcPct val="95000"/>
        </a:lnSpc>
        <a:spcBef>
          <a:spcPts val="840"/>
        </a:spcBef>
        <a:buFont typeface="Arial" pitchFamily="34" charset="0"/>
        <a:buNone/>
        <a:defRPr lang="en-US" sz="1600" kern="1200" dirty="0" smtClean="0">
          <a:solidFill>
            <a:srgbClr val="435153"/>
          </a:solidFill>
          <a:latin typeface="+mj-lt"/>
          <a:ea typeface="+mn-ea"/>
          <a:cs typeface="+mn-cs"/>
        </a:defRPr>
      </a:lvl3pPr>
      <a:lvl4pPr marL="688975" indent="0" algn="l" defTabSz="914400" rtl="0" eaLnBrk="1" latinLnBrk="0" hangingPunct="1">
        <a:lnSpc>
          <a:spcPct val="95000"/>
        </a:lnSpc>
        <a:spcBef>
          <a:spcPts val="840"/>
        </a:spcBef>
        <a:buFont typeface="Arial" pitchFamily="34" charset="0"/>
        <a:buNone/>
        <a:defRPr lang="en-US" sz="1400" kern="1200" dirty="0" smtClean="0">
          <a:solidFill>
            <a:srgbClr val="435153"/>
          </a:solidFill>
          <a:latin typeface="+mj-lt"/>
          <a:ea typeface="+mn-ea"/>
          <a:cs typeface="+mn-cs"/>
        </a:defRPr>
      </a:lvl4pPr>
      <a:lvl5pPr marL="801688" indent="0" algn="l" defTabSz="914400" rtl="0" eaLnBrk="1" latinLnBrk="0" hangingPunct="1">
        <a:lnSpc>
          <a:spcPct val="95000"/>
        </a:lnSpc>
        <a:spcBef>
          <a:spcPts val="840"/>
        </a:spcBef>
        <a:buFont typeface="Arial" pitchFamily="34" charset="0"/>
        <a:buNone/>
        <a:defRPr lang="en-US" sz="1400" kern="1200" dirty="0">
          <a:solidFill>
            <a:srgbClr val="435153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8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3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52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6382" y="4464066"/>
            <a:ext cx="3657600" cy="355482"/>
          </a:xfrm>
        </p:spPr>
        <p:txBody>
          <a:bodyPr/>
          <a:lstStyle/>
          <a:p>
            <a:pPr algn="l" rtl="0"/>
            <a:r>
              <a:rPr lang="ru-RU" sz="1800" b="0" i="0" u="none" baseline="0"/>
              <a:t>CCNA Security v2.0</a:t>
            </a:r>
            <a:endParaRPr lang="ru-RU" sz="18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1394" y="722449"/>
            <a:ext cx="7681636" cy="2907239"/>
          </a:xfrm>
        </p:spPr>
        <p:txBody>
          <a:bodyPr/>
          <a:lstStyle/>
          <a:p>
            <a:pPr algn="l" rtl="0"/>
            <a:r>
              <a:rPr lang="ru-RU" sz="3200" b="0" i="0" u="none" baseline="0" dirty="0" smtClean="0"/>
              <a:t>Лекция </a:t>
            </a:r>
            <a:r>
              <a:rPr lang="ru-RU" sz="3200" b="0" i="0" u="none" baseline="0" dirty="0"/>
              <a:t>3.</a:t>
            </a:r>
            <a:r>
              <a:rPr lang="ru-RU" sz="3200" dirty="0"/>
              <a:t/>
            </a:r>
            <a:br>
              <a:rPr lang="ru-RU" sz="3200" dirty="0"/>
            </a:br>
            <a:r>
              <a:rPr lang="ru-RU" sz="3200" b="0" i="0" u="none" baseline="0" dirty="0"/>
              <a:t>Аутентификация, авторизация и учет</a:t>
            </a:r>
            <a:endParaRPr lang="ru-RU" sz="32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 rtl="0"/>
            <a:r>
              <a:rPr lang="ru-RU" sz="2800" b="0" i="0" u="none" baseline="0" dirty="0"/>
              <a:t>Тема 3.2.1:</a:t>
            </a:r>
            <a:r>
              <a:rPr lang="ru-RU" sz="2800" dirty="0"/>
              <a:t/>
            </a:r>
            <a:br>
              <a:rPr lang="ru-RU" sz="2800" dirty="0"/>
            </a:br>
            <a:r>
              <a:rPr lang="ru-RU" sz="2800" b="0" i="0" u="none" baseline="0" dirty="0"/>
              <a:t>Конфигурирование локальной аутентификации ААА с помощью интерфейса командной </a:t>
            </a:r>
            <a:r>
              <a:rPr lang="en-US" sz="2800" b="0" i="0" u="none" baseline="0" dirty="0" smtClean="0"/>
              <a:t/>
            </a:r>
            <a:br>
              <a:rPr lang="en-US" sz="2800" b="0" i="0" u="none" baseline="0" dirty="0" smtClean="0"/>
            </a:br>
            <a:r>
              <a:rPr lang="ru-RU" sz="2800" b="0" i="0" u="none" baseline="0" dirty="0" smtClean="0"/>
              <a:t>строки </a:t>
            </a:r>
            <a:r>
              <a:rPr lang="ru-RU" sz="2800" b="0" i="0" u="none" baseline="0" dirty="0"/>
              <a:t>(CLI)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25759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>
              <a:lnSpc>
                <a:spcPct val="100000"/>
              </a:lnSpc>
            </a:pPr>
            <a:r>
              <a:rPr lang="ru-RU" sz="2800" b="0" i="0" u="none" baseline="0"/>
              <a:t>Аутентификация административного доступа</a:t>
            </a:r>
            <a:endParaRPr lang="ru-RU" sz="280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 algn="l" rtl="0">
              <a:buFont typeface="+mj-lt"/>
              <a:buAutoNum type="arabicPeriod"/>
            </a:pPr>
            <a:r>
              <a:rPr lang="ru-RU" sz="1600" b="0" i="0" u="none" baseline="0" dirty="0"/>
              <a:t>Добавьте имена пользователей и пароли в локальную базу данных маршрутизатора для пользователей, которым необходим административный доступ к этому маршрутизатору.</a:t>
            </a:r>
          </a:p>
          <a:p>
            <a:pPr marL="457200" indent="-457200" algn="l" rtl="0">
              <a:buFont typeface="+mj-lt"/>
              <a:buAutoNum type="arabicPeriod"/>
            </a:pPr>
            <a:r>
              <a:rPr lang="ru-RU" sz="1600" b="0" i="0" u="none" baseline="0" dirty="0"/>
              <a:t>Включите ААА в глобальном режиме на маршрутизаторе.</a:t>
            </a:r>
          </a:p>
          <a:p>
            <a:pPr marL="457200" indent="-457200" algn="l" rtl="0">
              <a:buFont typeface="+mj-lt"/>
              <a:buAutoNum type="arabicPeriod"/>
            </a:pPr>
            <a:r>
              <a:rPr lang="ru-RU" sz="1600" b="0" i="0" u="none" baseline="0" dirty="0"/>
              <a:t>Настройте параметры ААА на маршрутизаторе.</a:t>
            </a:r>
          </a:p>
          <a:p>
            <a:pPr marL="457200" indent="-457200" algn="l" rtl="0">
              <a:buFont typeface="+mj-lt"/>
              <a:buAutoNum type="arabicPeriod"/>
            </a:pPr>
            <a:r>
              <a:rPr lang="ru-RU" sz="1600" b="0" i="0" u="none" baseline="0" dirty="0"/>
              <a:t>Подтвердите конфигурацию ААА и устраните неисправности.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1665" y="3857625"/>
            <a:ext cx="6667500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1392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>
              <a:lnSpc>
                <a:spcPct val="100000"/>
              </a:lnSpc>
            </a:pPr>
            <a:r>
              <a:rPr lang="ru-RU" sz="2800" b="0" i="0" u="none" baseline="0"/>
              <a:t>Методы аутентификации</a:t>
            </a:r>
            <a:endParaRPr lang="ru-RU" sz="28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0346" y="3534758"/>
            <a:ext cx="5545831" cy="2839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820" y="1082253"/>
            <a:ext cx="5614148" cy="2253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2611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>
              <a:lnSpc>
                <a:spcPct val="100000"/>
              </a:lnSpc>
            </a:pPr>
            <a:r>
              <a:rPr lang="ru-RU" sz="2800" b="0" i="0" u="none" baseline="0"/>
              <a:t>Стандартный и именованный методы</a:t>
            </a:r>
            <a:endParaRPr lang="ru-RU" sz="2800" dirty="0"/>
          </a:p>
        </p:txBody>
      </p:sp>
      <p:sp>
        <p:nvSpPr>
          <p:cNvPr id="3" name="Text Placeholder 6"/>
          <p:cNvSpPr txBox="1">
            <a:spLocks/>
          </p:cNvSpPr>
          <p:nvPr/>
        </p:nvSpPr>
        <p:spPr>
          <a:xfrm>
            <a:off x="640079" y="1237488"/>
            <a:ext cx="4669587" cy="39152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tabLst/>
              <a:defRPr lang="ru-RU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ru-RU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ru-RU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ru-RU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ru-RU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r>
              <a:rPr lang="ru-RU" sz="1600" b="0" i="0" u="none" baseline="0"/>
              <a:t>Пример локальной аутентификации ААА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79" y="1629015"/>
            <a:ext cx="6638925" cy="140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7420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>
              <a:lnSpc>
                <a:spcPct val="100000"/>
              </a:lnSpc>
            </a:pPr>
            <a:r>
              <a:rPr lang="ru-RU" sz="2800" b="0" i="0" u="none" baseline="0" dirty="0"/>
              <a:t>Точная настройка конфигурации аутентификации</a:t>
            </a:r>
            <a:endParaRPr lang="ru-RU" sz="2800" dirty="0"/>
          </a:p>
        </p:txBody>
      </p:sp>
      <p:sp>
        <p:nvSpPr>
          <p:cNvPr id="3" name="Text Placeholder 6"/>
          <p:cNvSpPr txBox="1">
            <a:spLocks/>
          </p:cNvSpPr>
          <p:nvPr/>
        </p:nvSpPr>
        <p:spPr>
          <a:xfrm>
            <a:off x="481832" y="5165768"/>
            <a:ext cx="1980268" cy="64974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tabLst/>
              <a:defRPr lang="ru-RU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ru-RU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ru-RU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ru-RU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ru-RU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r>
              <a:rPr lang="ru-RU" sz="1600" b="0" i="0" u="none" baseline="0"/>
              <a:t>Показ уникального идентификатора сеанса</a:t>
            </a:r>
            <a:endParaRPr lang="ru-RU" sz="16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2891" y="1224195"/>
            <a:ext cx="6410896" cy="2073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2891" y="3683406"/>
            <a:ext cx="6410896" cy="69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2839" y="4780430"/>
            <a:ext cx="6391897" cy="1420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Placeholder 6"/>
          <p:cNvSpPr txBox="1">
            <a:spLocks/>
          </p:cNvSpPr>
          <p:nvPr/>
        </p:nvSpPr>
        <p:spPr>
          <a:xfrm>
            <a:off x="422571" y="3711489"/>
            <a:ext cx="1980268" cy="61239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tabLst/>
              <a:defRPr lang="ru-RU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ru-RU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ru-RU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ru-RU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ru-RU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r>
              <a:rPr lang="ru-RU" sz="1600" b="0" i="0" u="none" baseline="0" dirty="0"/>
              <a:t>Показ заблокированных пользователей</a:t>
            </a:r>
            <a:endParaRPr lang="ru-RU" sz="1600" dirty="0"/>
          </a:p>
        </p:txBody>
      </p:sp>
      <p:sp>
        <p:nvSpPr>
          <p:cNvPr id="8" name="Text Placeholder 6"/>
          <p:cNvSpPr txBox="1">
            <a:spLocks/>
          </p:cNvSpPr>
          <p:nvPr/>
        </p:nvSpPr>
        <p:spPr>
          <a:xfrm>
            <a:off x="481832" y="1938935"/>
            <a:ext cx="1921007" cy="64440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tabLst/>
              <a:defRPr lang="ru-RU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ru-RU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ru-RU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ru-RU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ru-RU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r>
              <a:rPr lang="ru-RU" sz="1600" b="0" i="0" u="none" baseline="0" dirty="0"/>
              <a:t>Синтаксис команды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893663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 rtl="0"/>
            <a:r>
              <a:rPr lang="ru-RU" sz="2800" b="0" i="0" u="none" baseline="0" dirty="0"/>
              <a:t>Тема 3.2.2:</a:t>
            </a:r>
            <a:r>
              <a:rPr lang="ru-RU" sz="2800" dirty="0"/>
              <a:t/>
            </a:r>
            <a:br>
              <a:rPr lang="ru-RU" sz="2800" dirty="0"/>
            </a:br>
            <a:r>
              <a:rPr lang="ru-RU" sz="2800" b="0" i="0" u="none" baseline="0" dirty="0"/>
              <a:t>Устранение ошибок аутентификации ААА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021331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>
              <a:lnSpc>
                <a:spcPct val="100000"/>
              </a:lnSpc>
            </a:pPr>
            <a:r>
              <a:rPr lang="ru-RU" sz="2800" b="0" i="0" u="none" baseline="0" dirty="0"/>
              <a:t>Варианты отладки</a:t>
            </a:r>
            <a:endParaRPr lang="ru-RU" sz="2800" dirty="0"/>
          </a:p>
        </p:txBody>
      </p:sp>
      <p:sp>
        <p:nvSpPr>
          <p:cNvPr id="3" name="Text Placeholder 6"/>
          <p:cNvSpPr txBox="1">
            <a:spLocks/>
          </p:cNvSpPr>
          <p:nvPr/>
        </p:nvSpPr>
        <p:spPr>
          <a:xfrm>
            <a:off x="1843088" y="1237487"/>
            <a:ext cx="5956206" cy="39152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tabLst/>
              <a:defRPr lang="ru-RU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ru-RU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ru-RU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ru-RU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ru-RU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r>
              <a:rPr lang="ru-RU" sz="1600" b="0" i="0" u="none" baseline="0" dirty="0"/>
              <a:t>Отладка</a:t>
            </a:r>
            <a:r>
              <a:rPr lang="ru-RU" sz="1800" b="0" i="0" u="none" baseline="0" dirty="0"/>
              <a:t> локальной аутентификации AAA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3088" y="1629015"/>
            <a:ext cx="5457825" cy="445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269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>
              <a:lnSpc>
                <a:spcPct val="100000"/>
              </a:lnSpc>
            </a:pPr>
            <a:r>
              <a:rPr lang="ru-RU" sz="2800" b="0" i="0" u="none" baseline="0" dirty="0"/>
              <a:t>Отладка аутентификации AAA</a:t>
            </a:r>
            <a:endParaRPr lang="ru-RU" sz="2800" dirty="0"/>
          </a:p>
        </p:txBody>
      </p:sp>
      <p:sp>
        <p:nvSpPr>
          <p:cNvPr id="3" name="Text Placeholder 6"/>
          <p:cNvSpPr txBox="1">
            <a:spLocks/>
          </p:cNvSpPr>
          <p:nvPr/>
        </p:nvSpPr>
        <p:spPr>
          <a:xfrm>
            <a:off x="800100" y="1356311"/>
            <a:ext cx="4669587" cy="39152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tabLst/>
              <a:defRPr lang="ru-RU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ru-RU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ru-RU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ru-RU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ru-RU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r>
              <a:rPr lang="ru-RU" sz="1600" b="0" i="0" u="none" baseline="0" dirty="0"/>
              <a:t>Интерпретация</a:t>
            </a:r>
            <a:r>
              <a:rPr lang="ru-RU" sz="1800" b="0" i="0" u="none" baseline="0" dirty="0"/>
              <a:t> результата отладки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" y="1747838"/>
            <a:ext cx="7543800" cy="336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91818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 rtl="0"/>
            <a:r>
              <a:rPr lang="ru-RU" sz="2800" b="0" i="0" u="none" baseline="0"/>
              <a:t>Тема 3.3.1:</a:t>
            </a:r>
            <a:r>
              <a:rPr lang="ru-RU" sz="2800"/>
              <a:t/>
            </a:r>
            <a:br>
              <a:rPr lang="ru-RU" sz="2800"/>
            </a:br>
            <a:r>
              <a:rPr lang="ru-RU" sz="2800" b="0" i="0" u="none" baseline="0"/>
              <a:t>Характеристики серверной аутентификации AAA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147161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23200" y="18000"/>
            <a:ext cx="9144000" cy="962159"/>
          </a:xfrm>
        </p:spPr>
        <p:txBody>
          <a:bodyPr/>
          <a:lstStyle/>
          <a:p>
            <a:pPr algn="l" rtl="0">
              <a:lnSpc>
                <a:spcPct val="100000"/>
              </a:lnSpc>
            </a:pPr>
            <a:r>
              <a:rPr lang="ru-RU" sz="2800" b="0" i="0" u="none" baseline="0" dirty="0"/>
              <a:t>Сравнение локальной и серверной </a:t>
            </a:r>
            <a:r>
              <a:rPr lang="en-US" sz="2800" b="0" i="0" u="none" baseline="0" dirty="0" smtClean="0"/>
              <a:t/>
            </a:r>
            <a:br>
              <a:rPr lang="en-US" sz="2800" b="0" i="0" u="none" baseline="0" dirty="0" smtClean="0"/>
            </a:br>
            <a:r>
              <a:rPr lang="ru-RU" sz="2800" b="0" i="0" u="none" baseline="0" dirty="0" smtClean="0"/>
              <a:t>аутентификации </a:t>
            </a:r>
            <a:r>
              <a:rPr lang="ru-RU" sz="2800" b="0" i="0" u="none" baseline="0" dirty="0"/>
              <a:t>ААА</a:t>
            </a:r>
            <a:endParaRPr lang="ru-RU" sz="2800" dirty="0"/>
          </a:p>
        </p:txBody>
      </p:sp>
      <p:sp>
        <p:nvSpPr>
          <p:cNvPr id="3" name="Text Placeholder 6"/>
          <p:cNvSpPr txBox="1">
            <a:spLocks/>
          </p:cNvSpPr>
          <p:nvPr/>
        </p:nvSpPr>
        <p:spPr>
          <a:xfrm>
            <a:off x="462068" y="3553471"/>
            <a:ext cx="3187912" cy="265683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tabLst/>
              <a:defRPr lang="ru-RU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ru-RU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ru-RU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ru-RU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ru-RU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r>
              <a:rPr lang="ru-RU" sz="1200" b="0" i="0" u="none" baseline="0" dirty="0"/>
              <a:t>Серверная аутентификация:</a:t>
            </a:r>
          </a:p>
          <a:p>
            <a:pPr marL="342900" indent="-342900" algn="l" rtl="0">
              <a:buFont typeface="+mj-lt"/>
              <a:buAutoNum type="arabicPeriod"/>
            </a:pPr>
            <a:r>
              <a:rPr lang="ru-RU" sz="1200" b="0" i="0" u="none" baseline="0" dirty="0"/>
              <a:t>Пользователь устанавливает подключение к маршрутизатору.</a:t>
            </a:r>
          </a:p>
          <a:p>
            <a:pPr marL="342900" indent="-342900" algn="l" rtl="0">
              <a:buFont typeface="+mj-lt"/>
              <a:buAutoNum type="arabicPeriod"/>
            </a:pPr>
            <a:r>
              <a:rPr lang="ru-RU" sz="1200" b="0" i="0" u="none" baseline="0" dirty="0"/>
              <a:t>Маршрутизатор запрашивает имя пользователя и пароль.</a:t>
            </a:r>
          </a:p>
          <a:p>
            <a:pPr marL="342900" indent="-342900" algn="l" rtl="0">
              <a:buFont typeface="+mj-lt"/>
              <a:buAutoNum type="arabicPeriod"/>
            </a:pPr>
            <a:r>
              <a:rPr lang="ru-RU" sz="1200" b="0" i="0" u="none" baseline="0" dirty="0"/>
              <a:t>Маршрутизатор передает имя пользователя и пароль </a:t>
            </a:r>
            <a:r>
              <a:rPr lang="en-US" sz="1200" b="0" i="0" u="none" baseline="0" dirty="0" smtClean="0"/>
              <a:t/>
            </a:r>
            <a:br>
              <a:rPr lang="en-US" sz="1200" b="0" i="0" u="none" baseline="0" dirty="0" smtClean="0"/>
            </a:br>
            <a:r>
              <a:rPr lang="ru-RU" sz="1200" b="0" i="0" u="none" baseline="0" dirty="0" smtClean="0"/>
              <a:t>на</a:t>
            </a:r>
            <a:r>
              <a:rPr lang="ru-RU" sz="1200" b="0" i="0" u="none" baseline="0" dirty="0"/>
              <a:t> </a:t>
            </a:r>
            <a:r>
              <a:rPr lang="ru-RU" sz="1200" b="0" i="0" u="none" baseline="0" dirty="0" err="1" smtClean="0"/>
              <a:t>Cisco</a:t>
            </a:r>
            <a:r>
              <a:rPr lang="ru-RU" sz="1200" b="0" i="0" u="none" baseline="0" dirty="0" smtClean="0"/>
              <a:t> </a:t>
            </a:r>
            <a:r>
              <a:rPr lang="ru-RU" sz="1200" b="0" i="0" u="none" baseline="0" dirty="0" err="1"/>
              <a:t>Secure</a:t>
            </a:r>
            <a:r>
              <a:rPr lang="ru-RU" sz="1200" b="0" i="0" u="none" baseline="0" dirty="0"/>
              <a:t> ACS (</a:t>
            </a:r>
            <a:r>
              <a:rPr lang="ru-RU" sz="1200" b="0" i="0" u="none" baseline="0" dirty="0" smtClean="0"/>
              <a:t>сервер</a:t>
            </a:r>
            <a:r>
              <a:rPr lang="en-US" sz="1200" b="0" i="0" u="none" baseline="0" dirty="0" smtClean="0"/>
              <a:t/>
            </a:r>
            <a:br>
              <a:rPr lang="en-US" sz="1200" b="0" i="0" u="none" baseline="0" dirty="0" smtClean="0"/>
            </a:br>
            <a:r>
              <a:rPr lang="ru-RU" sz="1200" b="0" i="0" u="none" baseline="0" dirty="0" smtClean="0"/>
              <a:t> </a:t>
            </a:r>
            <a:r>
              <a:rPr lang="ru-RU" sz="1200" b="0" i="0" u="none" baseline="0" dirty="0"/>
              <a:t>или модуль).</a:t>
            </a:r>
            <a:endParaRPr lang="ru-RU" sz="1200" dirty="0"/>
          </a:p>
          <a:p>
            <a:pPr marL="342900" indent="-342900" algn="l" rtl="0">
              <a:buFont typeface="+mj-lt"/>
              <a:buAutoNum type="arabicPeriod"/>
            </a:pPr>
            <a:r>
              <a:rPr lang="ru-RU" sz="1200" b="0" i="0" u="none" baseline="0" dirty="0" err="1"/>
              <a:t>Cisco</a:t>
            </a:r>
            <a:r>
              <a:rPr lang="ru-RU" sz="1200" b="0" i="0" u="none" baseline="0" dirty="0"/>
              <a:t> </a:t>
            </a:r>
            <a:r>
              <a:rPr lang="ru-RU" sz="1200" b="0" i="0" u="none" baseline="0" dirty="0" err="1"/>
              <a:t>Secure</a:t>
            </a:r>
            <a:r>
              <a:rPr lang="ru-RU" sz="1200" b="0" i="0" u="none" baseline="0" dirty="0"/>
              <a:t> ACS аутентифицирует пользователя.</a:t>
            </a:r>
            <a:endParaRPr lang="ru-RU" sz="1200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9980" y="1631331"/>
            <a:ext cx="3150454" cy="1302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9980" y="3862893"/>
            <a:ext cx="5205356" cy="235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Placeholder 6"/>
          <p:cNvSpPr txBox="1">
            <a:spLocks/>
          </p:cNvSpPr>
          <p:nvPr/>
        </p:nvSpPr>
        <p:spPr>
          <a:xfrm>
            <a:off x="462070" y="1310092"/>
            <a:ext cx="3187910" cy="194499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tabLst/>
              <a:defRPr lang="ru-RU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ru-RU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ru-RU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ru-RU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ru-RU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r>
              <a:rPr lang="ru-RU" sz="1200" b="0" i="0" u="none" baseline="0" dirty="0"/>
              <a:t>Локальная аутентификация:</a:t>
            </a:r>
          </a:p>
          <a:p>
            <a:pPr marL="342900" indent="-342900" algn="l" rtl="0">
              <a:buFont typeface="+mj-lt"/>
              <a:buAutoNum type="arabicPeriod"/>
            </a:pPr>
            <a:r>
              <a:rPr lang="ru-RU" sz="1200" b="0" i="0" u="none" baseline="0" dirty="0"/>
              <a:t>Пользователь устанавливает подключение к маршрутизатору.</a:t>
            </a:r>
          </a:p>
          <a:p>
            <a:pPr marL="342900" indent="-342900" algn="l" rtl="0">
              <a:buFont typeface="+mj-lt"/>
              <a:buAutoNum type="arabicPeriod"/>
            </a:pPr>
            <a:r>
              <a:rPr lang="ru-RU" sz="1200" b="0" i="0" u="none" baseline="0" dirty="0"/>
              <a:t>Маршрутизатор запрашивает имя пользователя и пароль, аутентифицирует пользователя по локальной базе данных.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3703414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 rtl="0"/>
            <a:r>
              <a:rPr lang="ru-RU" sz="2800" b="0" i="0" u="none" baseline="0" dirty="0"/>
              <a:t>Тема 3.1.1:</a:t>
            </a:r>
            <a:r>
              <a:rPr lang="ru-RU" sz="2800" dirty="0"/>
              <a:t/>
            </a:r>
            <a:br>
              <a:rPr lang="ru-RU" sz="2800" dirty="0"/>
            </a:br>
            <a:r>
              <a:rPr lang="ru-RU" sz="2800" b="0" i="0" u="none" baseline="0" dirty="0"/>
              <a:t>Обзор AAA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560295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23200" y="18000"/>
            <a:ext cx="9144000" cy="954107"/>
          </a:xfrm>
        </p:spPr>
        <p:txBody>
          <a:bodyPr>
            <a:noAutofit/>
          </a:bodyPr>
          <a:lstStyle/>
          <a:p>
            <a:pPr algn="l" rtl="0">
              <a:lnSpc>
                <a:spcPct val="100000"/>
              </a:lnSpc>
            </a:pPr>
            <a:r>
              <a:rPr lang="ru-RU" sz="2800" b="0" i="0" u="none" baseline="0" dirty="0"/>
              <a:t>Знакомство с системой управления защищенным доступом </a:t>
            </a:r>
            <a:r>
              <a:rPr lang="ru-RU" sz="2800" b="0" i="0" u="none" baseline="0" dirty="0" err="1"/>
              <a:t>Cisco</a:t>
            </a:r>
            <a:r>
              <a:rPr lang="ru-RU" sz="2800" b="0" i="0" u="none" baseline="0" dirty="0"/>
              <a:t> (</a:t>
            </a:r>
            <a:r>
              <a:rPr lang="ru-RU" sz="2800" b="0" i="0" u="none" baseline="0" dirty="0" err="1"/>
              <a:t>Access</a:t>
            </a:r>
            <a:r>
              <a:rPr lang="ru-RU" sz="2800" b="0" i="0" u="none" baseline="0" dirty="0"/>
              <a:t> </a:t>
            </a:r>
            <a:r>
              <a:rPr lang="ru-RU" sz="2800" b="0" i="0" u="none" baseline="0" dirty="0" err="1"/>
              <a:t>Control</a:t>
            </a:r>
            <a:r>
              <a:rPr lang="ru-RU" sz="2800" b="0" i="0" u="none" baseline="0" dirty="0"/>
              <a:t> </a:t>
            </a:r>
            <a:r>
              <a:rPr lang="ru-RU" sz="2800" b="0" i="0" u="none" baseline="0" dirty="0" err="1"/>
              <a:t>System</a:t>
            </a:r>
            <a:r>
              <a:rPr lang="ru-RU" sz="2800" b="0" i="0" u="none" baseline="0" dirty="0"/>
              <a:t>, ACS)</a:t>
            </a:r>
            <a:endParaRPr lang="ru-RU" sz="2800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470" y="1298595"/>
            <a:ext cx="6957060" cy="49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6171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 rtl="0"/>
            <a:r>
              <a:rPr lang="ru-RU" sz="2800" b="0" i="0" u="none" baseline="0" dirty="0"/>
              <a:t>Тема 3.3.2:</a:t>
            </a:r>
            <a:r>
              <a:rPr lang="ru-RU" sz="2800" dirty="0"/>
              <a:t/>
            </a:r>
            <a:br>
              <a:rPr lang="ru-RU" sz="2800" dirty="0"/>
            </a:br>
            <a:r>
              <a:rPr lang="ru-RU" sz="2800" b="0" i="0" u="none" baseline="0" dirty="0"/>
              <a:t>Коммуникационные протоколы серверного AAA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580385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>
              <a:lnSpc>
                <a:spcPct val="100000"/>
              </a:lnSpc>
            </a:pPr>
            <a:r>
              <a:rPr lang="ru-RU" sz="2800" b="0" i="0" u="none" baseline="0" dirty="0"/>
              <a:t>Знакомство с протоколами TACACS+ и RADIUS</a:t>
            </a:r>
            <a:endParaRPr lang="ru-RU" sz="2800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25" y="1524000"/>
            <a:ext cx="805815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8669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>
              <a:lnSpc>
                <a:spcPct val="100000"/>
              </a:lnSpc>
            </a:pPr>
            <a:r>
              <a:rPr lang="ru-RU" sz="2800" b="0" i="0" u="none" baseline="0"/>
              <a:t>Аутентификация TACACS+</a:t>
            </a:r>
            <a:endParaRPr lang="ru-RU" sz="2800" dirty="0"/>
          </a:p>
        </p:txBody>
      </p:sp>
      <p:sp>
        <p:nvSpPr>
          <p:cNvPr id="3" name="Text Placeholder 6"/>
          <p:cNvSpPr txBox="1">
            <a:spLocks/>
          </p:cNvSpPr>
          <p:nvPr/>
        </p:nvSpPr>
        <p:spPr>
          <a:xfrm>
            <a:off x="915829" y="1237488"/>
            <a:ext cx="4770120" cy="38187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tabLst/>
              <a:defRPr lang="ru-RU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ru-RU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ru-RU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ru-RU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ru-RU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r>
              <a:rPr lang="ru-RU" sz="1800" b="0" i="0" u="none" baseline="0"/>
              <a:t>Процесс </a:t>
            </a:r>
            <a:r>
              <a:rPr lang="ru-RU" sz="1600" b="0" i="0" u="none" baseline="0"/>
              <a:t>аутентификации </a:t>
            </a:r>
            <a:r>
              <a:rPr lang="ru-RU" sz="2000" b="0" i="0" u="none" baseline="0"/>
              <a:t>TACACS+</a:t>
            </a:r>
            <a:endParaRPr lang="ru-RU" sz="1600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829" y="1619361"/>
            <a:ext cx="7312343" cy="4656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8615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>
              <a:lnSpc>
                <a:spcPct val="100000"/>
              </a:lnSpc>
            </a:pPr>
            <a:r>
              <a:rPr lang="ru-RU" sz="2800" b="0" i="0" u="none" baseline="0" dirty="0"/>
              <a:t>Аутентификация RADIUS</a:t>
            </a:r>
            <a:endParaRPr lang="ru-RU" sz="2800" dirty="0"/>
          </a:p>
        </p:txBody>
      </p:sp>
      <p:sp>
        <p:nvSpPr>
          <p:cNvPr id="3" name="Text Placeholder 6"/>
          <p:cNvSpPr txBox="1">
            <a:spLocks/>
          </p:cNvSpPr>
          <p:nvPr/>
        </p:nvSpPr>
        <p:spPr>
          <a:xfrm>
            <a:off x="771525" y="1337691"/>
            <a:ext cx="5394960" cy="36271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tabLst/>
              <a:defRPr lang="ru-RU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ru-RU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ru-RU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ru-RU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ru-RU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r>
              <a:rPr lang="ru-RU" sz="1600" b="0" i="0" u="none" baseline="0"/>
              <a:t>Процесс аутентификации</a:t>
            </a:r>
            <a:r>
              <a:rPr lang="ru-RU" sz="1800" b="0" i="0" u="none" baseline="0"/>
              <a:t> RADIUS</a:t>
            </a:r>
            <a:endParaRPr lang="ru-RU" sz="1600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525" y="1704975"/>
            <a:ext cx="7600950" cy="344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9609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>
              <a:lnSpc>
                <a:spcPct val="100000"/>
              </a:lnSpc>
            </a:pPr>
            <a:r>
              <a:rPr lang="ru-RU" sz="2800" b="0" i="0" u="none" baseline="0"/>
              <a:t>Интеграция TACACS+ и ACS</a:t>
            </a:r>
            <a:endParaRPr lang="ru-RU" sz="2800" dirty="0"/>
          </a:p>
        </p:txBody>
      </p:sp>
      <p:sp>
        <p:nvSpPr>
          <p:cNvPr id="3" name="Text Placeholder 6"/>
          <p:cNvSpPr txBox="1">
            <a:spLocks/>
          </p:cNvSpPr>
          <p:nvPr/>
        </p:nvSpPr>
        <p:spPr>
          <a:xfrm>
            <a:off x="809625" y="1820418"/>
            <a:ext cx="3619500" cy="33223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tabLst/>
              <a:defRPr lang="ru-RU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ru-RU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ru-RU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ru-RU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ru-RU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r>
              <a:rPr lang="ru-RU" sz="1800" b="0" i="0" u="none" baseline="0"/>
              <a:t>Cisco Secure ACS</a:t>
            </a:r>
            <a:endParaRPr lang="ru-RU" sz="1600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625" y="2152650"/>
            <a:ext cx="7524750" cy="255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1205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>
              <a:lnSpc>
                <a:spcPct val="100000"/>
              </a:lnSpc>
            </a:pPr>
            <a:r>
              <a:rPr lang="ru-RU" sz="2800" b="0" i="0" u="none" baseline="0" dirty="0"/>
              <a:t>Интеграция ААА с </a:t>
            </a:r>
            <a:r>
              <a:rPr lang="ru-RU" sz="2800" b="0" i="0" u="none" baseline="0" dirty="0" err="1"/>
              <a:t>Active</a:t>
            </a:r>
            <a:r>
              <a:rPr lang="ru-RU" sz="2800" b="0" i="0" u="none" baseline="0" dirty="0"/>
              <a:t> </a:t>
            </a:r>
            <a:r>
              <a:rPr lang="ru-RU" sz="2800" b="0" i="0" u="none" baseline="0" dirty="0" err="1"/>
              <a:t>Directory</a:t>
            </a:r>
            <a:endParaRPr lang="ru-RU" sz="2800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5" y="1995488"/>
            <a:ext cx="8324850" cy="286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51062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 rtl="0"/>
            <a:r>
              <a:rPr lang="ru-RU" sz="2800" b="0" i="0" u="none" baseline="0" dirty="0"/>
              <a:t>Тема 3.4.1:</a:t>
            </a:r>
            <a:r>
              <a:rPr lang="ru-RU" sz="2800" dirty="0"/>
              <a:t/>
            </a:r>
            <a:br>
              <a:rPr lang="ru-RU" sz="2800" dirty="0"/>
            </a:br>
            <a:r>
              <a:rPr lang="ru-RU" sz="2800" b="0" i="0" u="none" baseline="0" dirty="0"/>
              <a:t>Конфигурирование серверной аутентификации ААА с помощью интерфейса командной </a:t>
            </a:r>
            <a:r>
              <a:rPr lang="en-US" sz="2800" b="0" i="0" u="none" baseline="0" dirty="0" smtClean="0"/>
              <a:t/>
            </a:r>
            <a:br>
              <a:rPr lang="en-US" sz="2800" b="0" i="0" u="none" baseline="0" dirty="0" smtClean="0"/>
            </a:br>
            <a:r>
              <a:rPr lang="ru-RU" sz="2800" b="0" i="0" u="none" baseline="0" dirty="0" smtClean="0"/>
              <a:t>строки </a:t>
            </a:r>
            <a:r>
              <a:rPr lang="ru-RU" sz="2800" b="0" i="0" u="none" baseline="0" dirty="0"/>
              <a:t>(CLI)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054825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29702" y="18000"/>
            <a:ext cx="8914298" cy="927601"/>
          </a:xfrm>
        </p:spPr>
        <p:txBody>
          <a:bodyPr/>
          <a:lstStyle/>
          <a:p>
            <a:pPr algn="l" rtl="0">
              <a:lnSpc>
                <a:spcPct val="100000"/>
              </a:lnSpc>
            </a:pPr>
            <a:r>
              <a:rPr lang="ru-RU" sz="2800" b="0" i="0" u="none" spc="-30" dirty="0"/>
              <a:t>Процедура настройки серверной аутентификации ААА с помощью интерфейса командной строки (CLI)</a:t>
            </a:r>
            <a:endParaRPr lang="ru-RU" sz="2800" spc="-3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 algn="l" rtl="0">
              <a:buFont typeface="+mj-lt"/>
              <a:buAutoNum type="arabicPeriod"/>
            </a:pPr>
            <a:r>
              <a:rPr lang="ru-RU" sz="2000" b="0" i="0" u="none" baseline="0" dirty="0"/>
              <a:t>Включите AAA.</a:t>
            </a:r>
          </a:p>
          <a:p>
            <a:pPr marL="457200" indent="-457200" algn="l" rtl="0">
              <a:buFont typeface="+mj-lt"/>
              <a:buAutoNum type="arabicPeriod"/>
            </a:pPr>
            <a:r>
              <a:rPr lang="ru-RU" sz="2000" b="0" i="0" u="none" baseline="0" dirty="0"/>
              <a:t>Укажите IP-адрес сервера ACS.</a:t>
            </a:r>
          </a:p>
          <a:p>
            <a:pPr marL="457200" indent="-457200" algn="l" rtl="0">
              <a:buFont typeface="+mj-lt"/>
              <a:buAutoNum type="arabicPeriod"/>
            </a:pPr>
            <a:r>
              <a:rPr lang="ru-RU" sz="2000" b="0" i="0" u="none" baseline="0" dirty="0"/>
              <a:t>Настройте секретный ключ.</a:t>
            </a:r>
          </a:p>
          <a:p>
            <a:pPr marL="457200" indent="-457200" algn="l" rtl="0">
              <a:buFont typeface="+mj-lt"/>
              <a:buAutoNum type="arabicPeriod"/>
            </a:pPr>
            <a:r>
              <a:rPr lang="ru-RU" sz="2000" b="0" i="0" u="none" baseline="0" dirty="0"/>
              <a:t>Настройте использование сервера RADIUS или TACACS+ </a:t>
            </a:r>
            <a:r>
              <a:rPr lang="en-US" sz="2000" b="0" i="0" u="none" baseline="0" dirty="0" smtClean="0"/>
              <a:t/>
            </a:r>
            <a:br>
              <a:rPr lang="en-US" sz="2000" b="0" i="0" u="none" baseline="0" dirty="0" smtClean="0"/>
            </a:br>
            <a:r>
              <a:rPr lang="ru-RU" sz="2000" b="0" i="0" u="none" baseline="0" dirty="0" smtClean="0"/>
              <a:t>для </a:t>
            </a:r>
            <a:r>
              <a:rPr lang="ru-RU" sz="2000" b="0" i="0" u="none" baseline="0" dirty="0"/>
              <a:t>аутентификации.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98058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29702" y="18000"/>
            <a:ext cx="8588861" cy="954107"/>
          </a:xfrm>
        </p:spPr>
        <p:txBody>
          <a:bodyPr>
            <a:noAutofit/>
          </a:bodyPr>
          <a:lstStyle/>
          <a:p>
            <a:pPr algn="l" rtl="0">
              <a:lnSpc>
                <a:spcPct val="100000"/>
              </a:lnSpc>
            </a:pPr>
            <a:r>
              <a:rPr lang="ru-RU" sz="2800" b="0" i="0" u="none" baseline="0" dirty="0"/>
              <a:t>Конфигурирование использования серверов TACACS+ через CLI</a:t>
            </a:r>
            <a:endParaRPr lang="ru-RU" sz="2800" dirty="0"/>
          </a:p>
        </p:txBody>
      </p:sp>
      <p:sp>
        <p:nvSpPr>
          <p:cNvPr id="3" name="Text Placeholder 6"/>
          <p:cNvSpPr txBox="1">
            <a:spLocks/>
          </p:cNvSpPr>
          <p:nvPr/>
        </p:nvSpPr>
        <p:spPr>
          <a:xfrm>
            <a:off x="640080" y="2447544"/>
            <a:ext cx="2576554" cy="75895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tabLst/>
              <a:defRPr lang="ru-RU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ru-RU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ru-RU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ru-RU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ru-RU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r>
              <a:rPr lang="ru-RU" sz="1600" b="0" i="0" u="none" baseline="0"/>
              <a:t>Эталонная</a:t>
            </a:r>
            <a:r>
              <a:rPr lang="ru-RU" sz="1800" b="0" i="0" u="none" baseline="0"/>
              <a:t> топология серверной ААА</a:t>
            </a:r>
            <a:endParaRPr lang="ru-RU" sz="1600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6634" y="1409700"/>
            <a:ext cx="5576846" cy="2834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6634" y="4533900"/>
            <a:ext cx="48768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Placeholder 6"/>
          <p:cNvSpPr txBox="1">
            <a:spLocks/>
          </p:cNvSpPr>
          <p:nvPr/>
        </p:nvSpPr>
        <p:spPr>
          <a:xfrm>
            <a:off x="640080" y="4992624"/>
            <a:ext cx="2171700" cy="75895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tabLst/>
              <a:defRPr lang="ru-RU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ru-RU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ru-RU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ru-RU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ru-RU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r>
              <a:rPr lang="ru-RU" sz="1600" b="0" i="0" u="none" baseline="0"/>
              <a:t>Конфигурирование</a:t>
            </a:r>
            <a:r>
              <a:rPr lang="ru-RU" sz="1800" b="0" i="0" u="none" baseline="0"/>
              <a:t> сервера AAA TACACS+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661766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>
              <a:lnSpc>
                <a:spcPct val="100000"/>
              </a:lnSpc>
            </a:pPr>
            <a:r>
              <a:rPr lang="ru-RU" sz="2800" b="0" i="0" u="none" baseline="0"/>
              <a:t>Аутентификация без ААА</a:t>
            </a:r>
            <a:endParaRPr lang="ru-RU" sz="2800" dirty="0"/>
          </a:p>
        </p:txBody>
      </p:sp>
      <p:sp>
        <p:nvSpPr>
          <p:cNvPr id="3" name="Text Placeholder 6"/>
          <p:cNvSpPr txBox="1">
            <a:spLocks/>
          </p:cNvSpPr>
          <p:nvPr/>
        </p:nvSpPr>
        <p:spPr>
          <a:xfrm>
            <a:off x="948897" y="1222789"/>
            <a:ext cx="6700839" cy="41457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tabLst/>
              <a:defRPr lang="ru-RU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ru-RU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ru-RU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ru-RU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ru-RU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r>
              <a:rPr lang="ru-RU" sz="1600" b="0" i="0" u="none" baseline="0" dirty="0" err="1"/>
              <a:t>Telnet</a:t>
            </a:r>
            <a:r>
              <a:rPr lang="ru-RU" sz="1600" b="0" i="0" u="none" baseline="0" dirty="0"/>
              <a:t> уязвим перед атаками подбора паролей</a:t>
            </a:r>
            <a:endParaRPr lang="ru-RU" sz="1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898" y="1637368"/>
            <a:ext cx="7246204" cy="4651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0755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29702" y="18000"/>
            <a:ext cx="8588861" cy="954107"/>
          </a:xfrm>
        </p:spPr>
        <p:txBody>
          <a:bodyPr>
            <a:noAutofit/>
          </a:bodyPr>
          <a:lstStyle/>
          <a:p>
            <a:pPr algn="l" rtl="0">
              <a:lnSpc>
                <a:spcPct val="100000"/>
              </a:lnSpc>
            </a:pPr>
            <a:r>
              <a:rPr lang="ru-RU" sz="2800" b="0" i="0" u="none" baseline="0" dirty="0"/>
              <a:t>Конфигурирование использования серверов RADIUS через CLI</a:t>
            </a:r>
            <a:endParaRPr lang="ru-RU" sz="2800" dirty="0"/>
          </a:p>
        </p:txBody>
      </p:sp>
      <p:sp>
        <p:nvSpPr>
          <p:cNvPr id="3" name="Text Placeholder 6"/>
          <p:cNvSpPr txBox="1">
            <a:spLocks/>
          </p:cNvSpPr>
          <p:nvPr/>
        </p:nvSpPr>
        <p:spPr>
          <a:xfrm>
            <a:off x="914399" y="1795653"/>
            <a:ext cx="6226629" cy="39319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tabLst/>
              <a:defRPr lang="ru-RU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ru-RU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ru-RU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ru-RU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ru-RU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r>
              <a:rPr lang="ru-RU" sz="1600" b="0" i="0" u="none" baseline="0" dirty="0"/>
              <a:t>Конфигурирование</a:t>
            </a:r>
            <a:r>
              <a:rPr lang="ru-RU" sz="1800" b="0" i="0" u="none" baseline="0" dirty="0"/>
              <a:t> сервера AAA RADIUS</a:t>
            </a:r>
            <a:endParaRPr lang="ru-RU" sz="1600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188845"/>
            <a:ext cx="7315200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8954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23200" y="18000"/>
            <a:ext cx="8818563" cy="954107"/>
          </a:xfrm>
        </p:spPr>
        <p:txBody>
          <a:bodyPr>
            <a:noAutofit/>
          </a:bodyPr>
          <a:lstStyle/>
          <a:p>
            <a:pPr algn="l" rtl="0">
              <a:lnSpc>
                <a:spcPct val="100000"/>
              </a:lnSpc>
            </a:pPr>
            <a:r>
              <a:rPr lang="ru-RU" sz="2800" b="0" i="0" u="none" baseline="0" dirty="0"/>
              <a:t>Конфигурирование аутентификации с использованием сервера ААА</a:t>
            </a:r>
            <a:endParaRPr lang="ru-RU" sz="2800" dirty="0"/>
          </a:p>
        </p:txBody>
      </p:sp>
      <p:sp>
        <p:nvSpPr>
          <p:cNvPr id="3" name="Text Placeholder 6"/>
          <p:cNvSpPr txBox="1">
            <a:spLocks/>
          </p:cNvSpPr>
          <p:nvPr/>
        </p:nvSpPr>
        <p:spPr>
          <a:xfrm>
            <a:off x="233202" y="4794075"/>
            <a:ext cx="2819400" cy="73790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tabLst/>
              <a:defRPr lang="ru-RU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ru-RU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ru-RU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ru-RU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ru-RU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r>
              <a:rPr lang="ru-RU" sz="1600" b="0" i="0" u="none" baseline="0" dirty="0"/>
              <a:t>Конфигурирование</a:t>
            </a:r>
            <a:r>
              <a:rPr lang="ru-RU" sz="1800" b="0" i="0" u="none" baseline="0" dirty="0"/>
              <a:t> серверной аутентификации ААА</a:t>
            </a:r>
            <a:endParaRPr lang="ru-RU" sz="1600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2602" y="1209276"/>
            <a:ext cx="5528310" cy="2701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2602" y="4061460"/>
            <a:ext cx="5744688" cy="22031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Placeholder 6"/>
          <p:cNvSpPr txBox="1">
            <a:spLocks/>
          </p:cNvSpPr>
          <p:nvPr/>
        </p:nvSpPr>
        <p:spPr>
          <a:xfrm>
            <a:off x="233202" y="2375644"/>
            <a:ext cx="2118360" cy="36895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tabLst/>
              <a:defRPr lang="ru-RU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ru-RU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ru-RU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ru-RU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ru-RU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r>
              <a:rPr lang="ru-RU" sz="1600" b="0" i="0" u="none" baseline="0" dirty="0"/>
              <a:t>Синтаксис</a:t>
            </a:r>
            <a:r>
              <a:rPr lang="ru-RU" sz="1800" b="0" i="0" u="none" baseline="0" dirty="0"/>
              <a:t> команды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596373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 rtl="0"/>
            <a:r>
              <a:rPr lang="ru-RU" sz="2800" b="0" i="0" u="none" baseline="0" dirty="0"/>
              <a:t>Тема 3.4.2:</a:t>
            </a:r>
            <a:r>
              <a:rPr lang="ru-RU" sz="2800" dirty="0"/>
              <a:t/>
            </a:r>
            <a:br>
              <a:rPr lang="ru-RU" sz="2800" dirty="0"/>
            </a:br>
            <a:r>
              <a:rPr lang="ru-RU" sz="2800" b="0" i="0" u="none" baseline="0" dirty="0"/>
              <a:t>Устранение ошибок серверной </a:t>
            </a:r>
            <a:r>
              <a:rPr lang="en-US" sz="2800" b="0" i="0" u="none" baseline="0" dirty="0" smtClean="0"/>
              <a:t/>
            </a:r>
            <a:br>
              <a:rPr lang="en-US" sz="2800" b="0" i="0" u="none" baseline="0" dirty="0" smtClean="0"/>
            </a:br>
            <a:r>
              <a:rPr lang="ru-RU" sz="2800" b="0" i="0" u="none" baseline="0" dirty="0" smtClean="0"/>
              <a:t>аутентификации </a:t>
            </a:r>
            <a:r>
              <a:rPr lang="ru-RU" sz="2800" b="0" i="0" u="none" baseline="0" dirty="0"/>
              <a:t>ААА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119371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>
              <a:lnSpc>
                <a:spcPct val="100000"/>
              </a:lnSpc>
            </a:pPr>
            <a:r>
              <a:rPr lang="ru-RU" sz="2800" b="0" i="0" u="none" baseline="0"/>
              <a:t>Мониторинг трафика аутентификации</a:t>
            </a:r>
            <a:endParaRPr lang="ru-RU" sz="2800" dirty="0"/>
          </a:p>
        </p:txBody>
      </p:sp>
      <p:sp>
        <p:nvSpPr>
          <p:cNvPr id="3" name="Text Placeholder 6"/>
          <p:cNvSpPr txBox="1">
            <a:spLocks/>
          </p:cNvSpPr>
          <p:nvPr/>
        </p:nvSpPr>
        <p:spPr>
          <a:xfrm>
            <a:off x="1614488" y="1772793"/>
            <a:ext cx="6012180" cy="39319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tabLst/>
              <a:defRPr lang="ru-RU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ru-RU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ru-RU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ru-RU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ru-RU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r>
              <a:rPr lang="ru-RU" sz="1600" b="0" i="0" u="none" baseline="0" dirty="0"/>
              <a:t>Исправление ошибок</a:t>
            </a:r>
            <a:r>
              <a:rPr lang="ru-RU" sz="1800" b="0" i="0" u="none" baseline="0" dirty="0"/>
              <a:t> серверной аутентификации ААА</a:t>
            </a:r>
            <a:endParaRPr lang="ru-RU" sz="1600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4488" y="2165985"/>
            <a:ext cx="5915025" cy="135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6851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ru-RU" sz="2800" b="0" i="0" u="none" baseline="0"/>
              <a:t>Отладка протоколов TACACS+ и RADIUS</a:t>
            </a: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0025" y="1721168"/>
            <a:ext cx="4819650" cy="187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0025" y="4647248"/>
            <a:ext cx="4400550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Placeholder 6"/>
          <p:cNvSpPr txBox="1">
            <a:spLocks/>
          </p:cNvSpPr>
          <p:nvPr/>
        </p:nvSpPr>
        <p:spPr>
          <a:xfrm>
            <a:off x="740142" y="2479167"/>
            <a:ext cx="2805163" cy="36042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tabLst/>
              <a:defRPr lang="ru-RU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ru-RU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ru-RU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ru-RU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ru-RU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r>
              <a:rPr lang="ru-RU" sz="1600" b="0" i="0" u="none" baseline="0" dirty="0"/>
              <a:t>Поиск неисправностей RADIUS</a:t>
            </a:r>
            <a:endParaRPr lang="ru-RU" sz="1600" dirty="0"/>
          </a:p>
        </p:txBody>
      </p:sp>
      <p:sp>
        <p:nvSpPr>
          <p:cNvPr id="7" name="Text Placeholder 6"/>
          <p:cNvSpPr txBox="1">
            <a:spLocks/>
          </p:cNvSpPr>
          <p:nvPr/>
        </p:nvSpPr>
        <p:spPr>
          <a:xfrm>
            <a:off x="740142" y="5138547"/>
            <a:ext cx="3269883" cy="36042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tabLst/>
              <a:defRPr lang="ru-RU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ru-RU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ru-RU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ru-RU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ru-RU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r>
              <a:rPr lang="ru-RU" sz="1600" b="0" i="0" u="none" baseline="0"/>
              <a:t>Поиск неисправностей TACACS+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804251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29702" y="18000"/>
            <a:ext cx="8914298" cy="954107"/>
          </a:xfrm>
        </p:spPr>
        <p:txBody>
          <a:bodyPr>
            <a:noAutofit/>
          </a:bodyPr>
          <a:lstStyle/>
          <a:p>
            <a:pPr algn="l" rtl="0">
              <a:lnSpc>
                <a:spcPct val="100000"/>
              </a:lnSpc>
            </a:pPr>
            <a:r>
              <a:rPr lang="ru-RU" sz="2800" b="0" i="0" u="none" baseline="0" dirty="0"/>
              <a:t>Отладка протоколов TACACS+ и RADIUS (продолжение)</a:t>
            </a:r>
            <a:endParaRPr lang="ru-RU" sz="2800" dirty="0"/>
          </a:p>
        </p:txBody>
      </p:sp>
      <p:sp>
        <p:nvSpPr>
          <p:cNvPr id="3" name="Text Placeholder 6"/>
          <p:cNvSpPr txBox="1">
            <a:spLocks/>
          </p:cNvSpPr>
          <p:nvPr/>
        </p:nvSpPr>
        <p:spPr>
          <a:xfrm>
            <a:off x="160020" y="4701215"/>
            <a:ext cx="2446020" cy="72085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tabLst/>
              <a:defRPr lang="ru-RU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ru-RU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ru-RU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ru-RU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ru-RU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r>
              <a:rPr lang="ru-RU" sz="1600" b="0" i="0" u="none" baseline="0"/>
              <a:t>Серверная аутентификация ААА не удалась</a:t>
            </a:r>
            <a:endParaRPr lang="ru-RU" sz="1600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7239" y="1153477"/>
            <a:ext cx="6140281" cy="25119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900" y="3805350"/>
            <a:ext cx="6156960" cy="2512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Placeholder 6"/>
          <p:cNvSpPr txBox="1">
            <a:spLocks/>
          </p:cNvSpPr>
          <p:nvPr/>
        </p:nvSpPr>
        <p:spPr>
          <a:xfrm>
            <a:off x="160020" y="2049017"/>
            <a:ext cx="2614379" cy="72085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tabLst/>
              <a:defRPr lang="ru-RU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ru-RU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ru-RU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ru-RU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ru-RU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r>
              <a:rPr lang="ru-RU" sz="1600" b="0" i="0" u="none" baseline="0"/>
              <a:t>Серверная аутентификация ААА прошла успешно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244630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 rtl="0"/>
            <a:r>
              <a:rPr lang="ru-RU" sz="2800" b="0" i="0" u="none" baseline="0" dirty="0"/>
              <a:t>Тема 3.5.1:</a:t>
            </a:r>
            <a:r>
              <a:rPr lang="ru-RU" sz="2800" dirty="0"/>
              <a:t/>
            </a:r>
            <a:br>
              <a:rPr lang="ru-RU" sz="2800" dirty="0"/>
            </a:br>
            <a:r>
              <a:rPr lang="ru-RU" sz="2800" b="0" i="0" u="none" baseline="0" dirty="0"/>
              <a:t>Конфигурирование серверной авторизации ААА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013743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30400" y="17279"/>
            <a:ext cx="8818563" cy="838200"/>
          </a:xfrm>
        </p:spPr>
        <p:txBody>
          <a:bodyPr/>
          <a:lstStyle/>
          <a:p>
            <a:pPr algn="l" rtl="0">
              <a:lnSpc>
                <a:spcPct val="100000"/>
              </a:lnSpc>
            </a:pPr>
            <a:r>
              <a:rPr lang="ru-RU" sz="2800" b="0" i="0" u="none" baseline="0" dirty="0"/>
              <a:t>Знакомство с серверной авторизацией ААА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 algn="l" rtl="0">
              <a:buNone/>
            </a:pPr>
            <a:r>
              <a:rPr lang="ru-RU" sz="1800" b="0" i="0" u="none" baseline="0" dirty="0"/>
              <a:t>Сравнение аутентификации и авторизации</a:t>
            </a:r>
          </a:p>
          <a:p>
            <a:pPr marL="514350" indent="-285750" algn="l" rtl="0"/>
            <a:r>
              <a:rPr lang="ru-RU" sz="1600" b="1" i="0" u="none" baseline="0" dirty="0"/>
              <a:t>Аутентификация </a:t>
            </a:r>
            <a:r>
              <a:rPr lang="ru-RU" sz="1600" b="0" i="0" u="none" baseline="0" dirty="0"/>
              <a:t>проверяет, что устройство или конечный пользователь являются легитимными.</a:t>
            </a:r>
          </a:p>
          <a:p>
            <a:pPr marL="514350" indent="-285750" algn="l" rtl="0"/>
            <a:r>
              <a:rPr lang="ru-RU" sz="1600" b="1" i="0" u="none" baseline="0" dirty="0"/>
              <a:t>Авторизация</a:t>
            </a:r>
            <a:r>
              <a:rPr lang="ru-RU" sz="1600" b="0" i="0" u="none" baseline="0" dirty="0"/>
              <a:t> разрешает или запрещает пользователям, прошедшим аутентификацию, доступ к определенным областям и программам в сети.</a:t>
            </a:r>
          </a:p>
          <a:p>
            <a:pPr marL="0" indent="0" algn="l" rtl="0">
              <a:buNone/>
            </a:pPr>
            <a:r>
              <a:rPr lang="ru-RU" sz="1800" b="0" i="0" u="none" baseline="0" dirty="0"/>
              <a:t>Сравнение TACACS+ и RADIUS</a:t>
            </a:r>
          </a:p>
          <a:p>
            <a:pPr marL="514350" indent="-285750" algn="l" rtl="0"/>
            <a:r>
              <a:rPr lang="ru-RU" sz="1600" b="1" i="0" u="none" baseline="0" dirty="0"/>
              <a:t>TACACS+ </a:t>
            </a:r>
            <a:r>
              <a:rPr lang="ru-RU" sz="1600" b="0" i="0" u="none" baseline="0" dirty="0"/>
              <a:t>разделяет аутентификацию от авторизации.</a:t>
            </a:r>
          </a:p>
          <a:p>
            <a:pPr marL="514350" indent="-285750" algn="l" rtl="0"/>
            <a:r>
              <a:rPr lang="ru-RU" sz="1600" b="1" i="0" u="none" baseline="0" dirty="0"/>
              <a:t>RADIUS</a:t>
            </a:r>
            <a:r>
              <a:rPr lang="ru-RU" sz="1600" b="0" i="0" u="none" baseline="0" dirty="0"/>
              <a:t> </a:t>
            </a:r>
            <a:r>
              <a:rPr lang="ru-RU" sz="1600" b="1" i="0" u="none" baseline="0" dirty="0"/>
              <a:t>не</a:t>
            </a:r>
            <a:r>
              <a:rPr lang="ru-RU" sz="1600" b="0" i="0" u="none" baseline="0" dirty="0"/>
              <a:t> разделяет аутентификацию от авторизации.</a:t>
            </a:r>
          </a:p>
        </p:txBody>
      </p:sp>
    </p:spTree>
    <p:extLst>
      <p:ext uri="{BB962C8B-B14F-4D97-AF65-F5344CB8AC3E}">
        <p14:creationId xmlns:p14="http://schemas.microsoft.com/office/powerpoint/2010/main" val="859830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29702" y="60821"/>
            <a:ext cx="8588861" cy="838200"/>
          </a:xfrm>
        </p:spPr>
        <p:txBody>
          <a:bodyPr/>
          <a:lstStyle/>
          <a:p>
            <a:pPr algn="l" rtl="0">
              <a:lnSpc>
                <a:spcPct val="100000"/>
              </a:lnSpc>
            </a:pPr>
            <a:r>
              <a:rPr lang="ru-RU" sz="2800" b="0" i="0" u="none" baseline="0" dirty="0"/>
              <a:t>Настройка авторизации ААА с помощью интерфейса командной строки (CLI)</a:t>
            </a:r>
          </a:p>
        </p:txBody>
      </p:sp>
      <p:sp>
        <p:nvSpPr>
          <p:cNvPr id="3" name="Text Placeholder 6"/>
          <p:cNvSpPr txBox="1">
            <a:spLocks/>
          </p:cNvSpPr>
          <p:nvPr/>
        </p:nvSpPr>
        <p:spPr>
          <a:xfrm>
            <a:off x="285750" y="5678235"/>
            <a:ext cx="3051809" cy="38925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tabLst/>
              <a:defRPr lang="ru-RU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ru-RU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ru-RU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ru-RU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ru-RU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r>
              <a:rPr lang="ru-RU" sz="1600" b="0" i="0" u="none" baseline="0"/>
              <a:t>Пример авторизации ААА</a:t>
            </a:r>
            <a:endParaRPr lang="ru-RU" sz="1600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7589" y="1261096"/>
            <a:ext cx="5209223" cy="1213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7589" y="2737584"/>
            <a:ext cx="5209223" cy="24908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6159" y="5484941"/>
            <a:ext cx="5209224" cy="7758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Placeholder 6"/>
          <p:cNvSpPr txBox="1">
            <a:spLocks/>
          </p:cNvSpPr>
          <p:nvPr/>
        </p:nvSpPr>
        <p:spPr>
          <a:xfrm>
            <a:off x="285750" y="3805088"/>
            <a:ext cx="2899410" cy="35579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tabLst/>
              <a:defRPr lang="ru-RU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ru-RU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ru-RU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ru-RU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ru-RU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r>
              <a:rPr lang="ru-RU" sz="1600" b="0" i="0" u="none" baseline="0"/>
              <a:t>Список методов авторизации</a:t>
            </a:r>
            <a:endParaRPr lang="ru-RU" sz="1600" dirty="0"/>
          </a:p>
        </p:txBody>
      </p:sp>
      <p:sp>
        <p:nvSpPr>
          <p:cNvPr id="8" name="Text Placeholder 6"/>
          <p:cNvSpPr txBox="1">
            <a:spLocks/>
          </p:cNvSpPr>
          <p:nvPr/>
        </p:nvSpPr>
        <p:spPr>
          <a:xfrm>
            <a:off x="285750" y="1671267"/>
            <a:ext cx="2030730" cy="39276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tabLst/>
              <a:defRPr lang="ru-RU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ru-RU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ru-RU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ru-RU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ru-RU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r>
              <a:rPr lang="ru-RU" sz="1600" b="0" i="0" u="none" baseline="0"/>
              <a:t>Синтаксис команды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862821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 rtl="0"/>
            <a:r>
              <a:rPr lang="ru-RU" sz="2800" b="0" i="0" u="none" baseline="0"/>
              <a:t>Тема 3.5.2:</a:t>
            </a:r>
            <a:r>
              <a:rPr lang="ru-RU" sz="2800"/>
              <a:t/>
            </a:r>
            <a:br>
              <a:rPr lang="ru-RU" sz="2800"/>
            </a:br>
            <a:r>
              <a:rPr lang="ru-RU" sz="2800" b="0" i="0" u="none" baseline="0"/>
              <a:t>Конфигурирование серверного учета ААА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4191224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>
              <a:lnSpc>
                <a:spcPct val="100000"/>
              </a:lnSpc>
            </a:pPr>
            <a:r>
              <a:rPr lang="ru-RU" sz="2800" b="0" i="0" u="none" baseline="0"/>
              <a:t>Аутентификация без ААА (продолжение)</a:t>
            </a:r>
            <a:endParaRPr lang="ru-RU" sz="2800" dirty="0"/>
          </a:p>
        </p:txBody>
      </p:sp>
      <p:sp>
        <p:nvSpPr>
          <p:cNvPr id="3" name="Text Placeholder 6"/>
          <p:cNvSpPr txBox="1">
            <a:spLocks/>
          </p:cNvSpPr>
          <p:nvPr/>
        </p:nvSpPr>
        <p:spPr>
          <a:xfrm>
            <a:off x="1115786" y="1222788"/>
            <a:ext cx="4975492" cy="41457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tabLst/>
              <a:defRPr lang="ru-RU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ru-RU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ru-RU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ru-RU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ru-RU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r>
              <a:rPr lang="ru-RU" sz="1600" b="0" i="0" u="none" baseline="0" dirty="0"/>
              <a:t>Использование SSH и локальной базы данных</a:t>
            </a:r>
            <a:endParaRPr lang="ru-RU" sz="1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786" y="1609170"/>
            <a:ext cx="6912429" cy="46544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3279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>
              <a:lnSpc>
                <a:spcPct val="100000"/>
              </a:lnSpc>
            </a:pPr>
            <a:r>
              <a:rPr lang="ru-RU" sz="2800" b="0" i="0" u="none" baseline="0"/>
              <a:t>Знакомство с серверным учетом ААА</a:t>
            </a:r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9679" y="1102765"/>
            <a:ext cx="6664643" cy="5036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9653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29702" y="60821"/>
            <a:ext cx="8588861" cy="838200"/>
          </a:xfrm>
        </p:spPr>
        <p:txBody>
          <a:bodyPr/>
          <a:lstStyle/>
          <a:p>
            <a:pPr algn="l" rtl="0">
              <a:lnSpc>
                <a:spcPct val="100000"/>
              </a:lnSpc>
            </a:pPr>
            <a:r>
              <a:rPr lang="ru-RU" sz="2800" b="0" i="0" u="none" baseline="0" dirty="0"/>
              <a:t>Конфигурирование учета ААА с помощью интерфейса командной строки (CLI)</a:t>
            </a:r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9580" y="1123262"/>
            <a:ext cx="4572000" cy="1571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9580" y="2901625"/>
            <a:ext cx="4572000" cy="2103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9580" y="5184422"/>
            <a:ext cx="4572000" cy="1101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Placeholder 6"/>
          <p:cNvSpPr txBox="1">
            <a:spLocks/>
          </p:cNvSpPr>
          <p:nvPr/>
        </p:nvSpPr>
        <p:spPr>
          <a:xfrm>
            <a:off x="400049" y="5540314"/>
            <a:ext cx="2823211" cy="38925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tabLst/>
              <a:defRPr lang="ru-RU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ru-RU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ru-RU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ru-RU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ru-RU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r>
              <a:rPr lang="ru-RU" sz="1600" b="0" i="0" u="none" baseline="0"/>
              <a:t>Пример учета ААА</a:t>
            </a:r>
            <a:endParaRPr lang="ru-RU" sz="1600" dirty="0"/>
          </a:p>
        </p:txBody>
      </p:sp>
      <p:sp>
        <p:nvSpPr>
          <p:cNvPr id="8" name="Text Placeholder 6"/>
          <p:cNvSpPr txBox="1">
            <a:spLocks/>
          </p:cNvSpPr>
          <p:nvPr/>
        </p:nvSpPr>
        <p:spPr>
          <a:xfrm>
            <a:off x="400049" y="3726892"/>
            <a:ext cx="2716531" cy="4530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tabLst/>
              <a:defRPr lang="ru-RU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ru-RU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ru-RU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ru-RU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ru-RU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r>
              <a:rPr lang="ru-RU" sz="1600" b="0" i="0" u="none" baseline="0"/>
              <a:t>Список методов учета</a:t>
            </a:r>
            <a:endParaRPr lang="ru-RU" sz="1600" dirty="0"/>
          </a:p>
        </p:txBody>
      </p:sp>
      <p:sp>
        <p:nvSpPr>
          <p:cNvPr id="9" name="Text Placeholder 6"/>
          <p:cNvSpPr txBox="1">
            <a:spLocks/>
          </p:cNvSpPr>
          <p:nvPr/>
        </p:nvSpPr>
        <p:spPr>
          <a:xfrm>
            <a:off x="400049" y="1706301"/>
            <a:ext cx="2716531" cy="40577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tabLst/>
              <a:defRPr lang="ru-RU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ru-RU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ru-RU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ru-RU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ru-RU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r>
              <a:rPr lang="ru-RU" sz="1600" b="0" i="0" u="none" baseline="0" dirty="0"/>
              <a:t>Синтаксис команды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316969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 rtl="0"/>
            <a:r>
              <a:rPr lang="ru-RU" sz="2800" b="0" i="0" u="none" baseline="0"/>
              <a:t>Тема 3.5.3:</a:t>
            </a:r>
            <a:r>
              <a:rPr lang="ru-RU" sz="2800"/>
              <a:t/>
            </a:r>
            <a:br>
              <a:rPr lang="ru-RU" sz="2800"/>
            </a:br>
            <a:r>
              <a:rPr lang="ru-RU" sz="2800" b="0" i="0" u="none" baseline="0"/>
              <a:t>Аутентификация 802.1X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28366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0" y="60821"/>
            <a:ext cx="9144000" cy="838200"/>
          </a:xfrm>
        </p:spPr>
        <p:txBody>
          <a:bodyPr/>
          <a:lstStyle/>
          <a:p>
            <a:pPr algn="l" rtl="0">
              <a:lnSpc>
                <a:spcPct val="100000"/>
              </a:lnSpc>
            </a:pPr>
            <a:r>
              <a:rPr lang="ru-RU" sz="2800" b="0" i="0" u="none" baseline="0" dirty="0"/>
              <a:t>Обеспечение безопасности с использованием аутентификации 802.1X на основе портов</a:t>
            </a:r>
            <a:endParaRPr lang="ru-RU" sz="2800" dirty="0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" y="1136196"/>
            <a:ext cx="4959668" cy="2476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8140" y="2939839"/>
            <a:ext cx="4587240" cy="3384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Placeholder 6"/>
          <p:cNvSpPr txBox="1">
            <a:spLocks/>
          </p:cNvSpPr>
          <p:nvPr/>
        </p:nvSpPr>
        <p:spPr>
          <a:xfrm>
            <a:off x="567689" y="4437592"/>
            <a:ext cx="3291839" cy="38925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tabLst/>
              <a:defRPr lang="ru-RU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ru-RU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ru-RU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ru-RU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ru-RU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r>
              <a:rPr lang="ru-RU" sz="1600" b="0" i="0" u="none" baseline="0"/>
              <a:t>Обмен сообщениями 802.1X</a:t>
            </a:r>
            <a:endParaRPr lang="ru-RU" sz="1600" dirty="0"/>
          </a:p>
        </p:txBody>
      </p:sp>
      <p:sp>
        <p:nvSpPr>
          <p:cNvPr id="7" name="Text Placeholder 6"/>
          <p:cNvSpPr txBox="1">
            <a:spLocks/>
          </p:cNvSpPr>
          <p:nvPr/>
        </p:nvSpPr>
        <p:spPr>
          <a:xfrm>
            <a:off x="5562600" y="1751837"/>
            <a:ext cx="3177540" cy="4530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tabLst/>
              <a:defRPr lang="ru-RU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ru-RU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ru-RU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ru-RU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ru-RU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r>
              <a:rPr lang="ru-RU" sz="1600" b="0" i="0" u="none" baseline="0"/>
              <a:t>Роли 802.1X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45853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>
              <a:lnSpc>
                <a:spcPct val="100000"/>
              </a:lnSpc>
            </a:pPr>
            <a:r>
              <a:rPr lang="ru-RU" sz="2800" b="0" i="0" u="none" baseline="0"/>
              <a:t>Состояния авторизации портов 802.1X</a:t>
            </a:r>
            <a:endParaRPr lang="ru-RU" sz="2800" dirty="0"/>
          </a:p>
        </p:txBody>
      </p:sp>
      <p:sp>
        <p:nvSpPr>
          <p:cNvPr id="6" name="Text Placeholder 6"/>
          <p:cNvSpPr txBox="1">
            <a:spLocks/>
          </p:cNvSpPr>
          <p:nvPr/>
        </p:nvSpPr>
        <p:spPr>
          <a:xfrm>
            <a:off x="975185" y="1534459"/>
            <a:ext cx="6891558" cy="38925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tabLst/>
              <a:defRPr lang="ru-RU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ru-RU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ru-RU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ru-RU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ru-RU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r>
              <a:rPr lang="ru-RU" sz="1800" b="0" i="0" u="none" baseline="0" dirty="0"/>
              <a:t>Синтаксис команд для dot1x </a:t>
            </a:r>
            <a:r>
              <a:rPr lang="ru-RU" sz="1800" b="0" i="0" u="none" baseline="0" dirty="0" err="1"/>
              <a:t>port-control</a:t>
            </a:r>
            <a:endParaRPr lang="ru-RU" sz="1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185" y="1923713"/>
            <a:ext cx="7193631" cy="4359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9508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 vert="horz" lIns="82296" tIns="45720" rIns="82296" bIns="45720" rtlCol="0" anchor="b" anchorCtr="0">
            <a:noAutofit/>
          </a:bodyPr>
          <a:lstStyle/>
          <a:p>
            <a:pPr algn="l" rtl="0">
              <a:lnSpc>
                <a:spcPct val="100000"/>
              </a:lnSpc>
            </a:pPr>
            <a:r>
              <a:rPr lang="ru-RU" sz="2800" b="0" i="0" u="none" baseline="0"/>
              <a:t>Конфигурирование 802.1X</a:t>
            </a:r>
            <a:endParaRPr lang="ru-RU" sz="2800" dirty="0"/>
          </a:p>
        </p:txBody>
      </p:sp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725" y="1639253"/>
            <a:ext cx="7448550" cy="421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3872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221393" y="1513755"/>
            <a:ext cx="8112125" cy="1247253"/>
          </a:xfrm>
        </p:spPr>
        <p:txBody>
          <a:bodyPr/>
          <a:lstStyle/>
          <a:p>
            <a:pPr algn="l" rtl="0"/>
            <a:r>
              <a:rPr lang="ru-RU" sz="3600" b="0" i="0" u="none" baseline="0"/>
              <a:t>Раздел 3.6:</a:t>
            </a:r>
            <a:r>
              <a:rPr lang="ru-RU" sz="3600"/>
              <a:t/>
            </a:r>
            <a:br>
              <a:rPr lang="ru-RU" sz="3600"/>
            </a:br>
            <a:r>
              <a:rPr lang="ru-RU" sz="3600" b="0" i="0" u="none" baseline="0"/>
              <a:t>Обзор</a:t>
            </a:r>
            <a:endParaRPr lang="ru-RU" sz="3600" dirty="0"/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419100" y="3012948"/>
            <a:ext cx="8577072" cy="265633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tabLst/>
              <a:defRPr lang="ru-RU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ru-RU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ru-RU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ru-RU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ru-RU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r>
              <a:rPr lang="ru-RU" sz="1800" b="0" i="0" u="none" baseline="0" dirty="0"/>
              <a:t>Цели главы: </a:t>
            </a:r>
          </a:p>
          <a:p>
            <a:pPr algn="l" rtl="0"/>
            <a:r>
              <a:rPr lang="ru-RU" sz="1600" b="0" i="0" u="none" baseline="0" dirty="0"/>
              <a:t>Объяснение того, как ААА используется для защиты сети.</a:t>
            </a:r>
          </a:p>
          <a:p>
            <a:pPr algn="l" rtl="0"/>
            <a:r>
              <a:rPr lang="ru-RU" sz="1600" b="0" i="0" u="none" baseline="0" dirty="0"/>
              <a:t>Внедрение аутентификации ААА, в ходе которой выполняется сверка пользователей с локальной базой данных.</a:t>
            </a:r>
          </a:p>
          <a:p>
            <a:pPr algn="l" rtl="0"/>
            <a:r>
              <a:rPr lang="ru-RU" sz="1600" b="0" i="0" u="none" baseline="0" dirty="0"/>
              <a:t>Внедрение серверной аутентификации с использованием протоколов TACACS+ </a:t>
            </a:r>
            <a:r>
              <a:rPr lang="en-US" sz="1600" b="0" i="0" u="none" baseline="0" dirty="0" smtClean="0"/>
              <a:t/>
            </a:r>
            <a:br>
              <a:rPr lang="en-US" sz="1600" b="0" i="0" u="none" baseline="0" dirty="0" smtClean="0"/>
            </a:br>
            <a:r>
              <a:rPr lang="ru-RU" sz="1600" b="0" i="0" u="none" baseline="0" dirty="0" smtClean="0"/>
              <a:t>и </a:t>
            </a:r>
            <a:r>
              <a:rPr lang="ru-RU" sz="1600" b="0" i="0" u="none" baseline="0" dirty="0"/>
              <a:t>RADIUS.</a:t>
            </a:r>
          </a:p>
          <a:p>
            <a:pPr algn="l" rtl="0"/>
            <a:r>
              <a:rPr lang="ru-RU" sz="1600" b="0" i="0" u="none" baseline="0" dirty="0"/>
              <a:t>Конфигурирование серверной авторизации и учета ААА.</a:t>
            </a:r>
          </a:p>
        </p:txBody>
      </p:sp>
    </p:spTree>
    <p:extLst>
      <p:ext uri="{BB962C8B-B14F-4D97-AF65-F5344CB8AC3E}">
        <p14:creationId xmlns:p14="http://schemas.microsoft.com/office/powerpoint/2010/main" val="3590238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>
              <a:lnSpc>
                <a:spcPct val="100000"/>
              </a:lnSpc>
            </a:pPr>
            <a:r>
              <a:rPr lang="ru-RU" sz="2800" b="0" i="0" u="none" baseline="0"/>
              <a:t>Компоненты ААА</a:t>
            </a:r>
            <a:endParaRPr lang="ru-RU" sz="28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6263" y="1242583"/>
            <a:ext cx="6771475" cy="5003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4651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 rtl="0"/>
            <a:r>
              <a:rPr lang="ru-RU" sz="2800" b="0" i="0" u="none" baseline="0" dirty="0"/>
              <a:t>Тема 3.1.2:</a:t>
            </a:r>
            <a:r>
              <a:rPr lang="ru-RU" sz="2800" dirty="0"/>
              <a:t/>
            </a:r>
            <a:br>
              <a:rPr lang="ru-RU" sz="2800" dirty="0"/>
            </a:br>
            <a:r>
              <a:rPr lang="ru-RU" sz="2800" b="0" i="0" u="none" baseline="0" dirty="0"/>
              <a:t>Характеристики AAA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685010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>
              <a:lnSpc>
                <a:spcPct val="100000"/>
              </a:lnSpc>
            </a:pPr>
            <a:r>
              <a:rPr lang="ru-RU" sz="2800" b="0" i="0" u="none" baseline="0" dirty="0"/>
              <a:t>Режимы аутентификации</a:t>
            </a:r>
            <a:endParaRPr lang="ru-RU" sz="2800" dirty="0"/>
          </a:p>
        </p:txBody>
      </p:sp>
      <p:sp>
        <p:nvSpPr>
          <p:cNvPr id="3" name="Text Placeholder 6"/>
          <p:cNvSpPr txBox="1">
            <a:spLocks/>
          </p:cNvSpPr>
          <p:nvPr/>
        </p:nvSpPr>
        <p:spPr>
          <a:xfrm>
            <a:off x="753033" y="1977858"/>
            <a:ext cx="2781903" cy="65610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tabLst/>
              <a:defRPr lang="ru-RU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ru-RU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ru-RU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ru-RU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ru-RU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r>
              <a:rPr lang="ru-RU" sz="1800" b="0" i="0" u="none" baseline="0" dirty="0"/>
              <a:t>Локальная</a:t>
            </a:r>
            <a:r>
              <a:rPr lang="ru-RU" sz="1800" dirty="0"/>
              <a:t/>
            </a:r>
            <a:br>
              <a:rPr lang="ru-RU" sz="1800" dirty="0"/>
            </a:br>
            <a:r>
              <a:rPr lang="ru-RU" sz="1800" b="0" i="0" u="none" baseline="0" dirty="0"/>
              <a:t>аутентификация </a:t>
            </a:r>
            <a:r>
              <a:rPr lang="ru-RU" sz="1600" b="0" i="0" u="none" baseline="0" dirty="0"/>
              <a:t>AAA</a:t>
            </a:r>
            <a:endParaRPr lang="ru-RU" sz="16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2852" y="1175658"/>
            <a:ext cx="4842142" cy="2260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4456" y="4038784"/>
            <a:ext cx="4798934" cy="2290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Placeholder 6"/>
          <p:cNvSpPr txBox="1">
            <a:spLocks/>
          </p:cNvSpPr>
          <p:nvPr/>
        </p:nvSpPr>
        <p:spPr>
          <a:xfrm>
            <a:off x="753034" y="4858488"/>
            <a:ext cx="2921422" cy="65157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tabLst/>
              <a:defRPr lang="ru-RU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ru-RU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ru-RU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ru-RU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ru-RU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r>
              <a:rPr lang="ru-RU" sz="1600" b="0" i="0" u="none" baseline="0" dirty="0"/>
              <a:t>Серверная</a:t>
            </a:r>
            <a:r>
              <a:rPr lang="ru-RU" sz="1800" dirty="0"/>
              <a:t/>
            </a:r>
            <a:br>
              <a:rPr lang="ru-RU" sz="1800" dirty="0"/>
            </a:br>
            <a:r>
              <a:rPr lang="ru-RU" sz="1800" b="0" i="0" u="none" baseline="0" dirty="0"/>
              <a:t>аутентификация AAA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2911002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>
              <a:lnSpc>
                <a:spcPct val="100000"/>
              </a:lnSpc>
            </a:pPr>
            <a:r>
              <a:rPr lang="ru-RU" sz="2800" b="0" i="0" u="none" baseline="0"/>
              <a:t>Авторизация</a:t>
            </a:r>
            <a:endParaRPr lang="ru-RU" sz="2800" dirty="0"/>
          </a:p>
        </p:txBody>
      </p:sp>
      <p:sp>
        <p:nvSpPr>
          <p:cNvPr id="3" name="Text Placeholder 6"/>
          <p:cNvSpPr txBox="1">
            <a:spLocks/>
          </p:cNvSpPr>
          <p:nvPr/>
        </p:nvSpPr>
        <p:spPr>
          <a:xfrm>
            <a:off x="833438" y="1546808"/>
            <a:ext cx="3619500" cy="42994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tabLst/>
              <a:defRPr lang="ru-RU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ru-RU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ru-RU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ru-RU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ru-RU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r>
              <a:rPr lang="ru-RU" sz="1800" b="0" i="0" u="none" baseline="0"/>
              <a:t>Авторизация </a:t>
            </a:r>
            <a:r>
              <a:rPr lang="ru-RU" sz="1600" b="0" i="0" u="none" baseline="0"/>
              <a:t>AAA</a:t>
            </a:r>
            <a:endParaRPr lang="ru-RU" sz="16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438" y="1968712"/>
            <a:ext cx="7477125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3028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>
              <a:lnSpc>
                <a:spcPct val="100000"/>
              </a:lnSpc>
            </a:pPr>
            <a:r>
              <a:rPr lang="ru-RU" sz="2800" b="0" i="0" u="none" baseline="0"/>
              <a:t>Учет</a:t>
            </a:r>
            <a:endParaRPr lang="ru-RU" sz="280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 algn="l" rtl="0">
              <a:buNone/>
            </a:pPr>
            <a:r>
              <a:rPr lang="ru-RU" sz="1600" b="0" i="0" u="none" baseline="0"/>
              <a:t>Типы учетной информации</a:t>
            </a:r>
          </a:p>
          <a:p>
            <a:pPr algn="l" rtl="0"/>
            <a:r>
              <a:rPr lang="ru-RU" sz="1600" b="0" i="0" u="none" baseline="0"/>
              <a:t>Сеть</a:t>
            </a:r>
          </a:p>
          <a:p>
            <a:pPr algn="l" rtl="0"/>
            <a:r>
              <a:rPr lang="ru-RU" sz="1600" b="0" i="0" u="none" baseline="0"/>
              <a:t>Подключение</a:t>
            </a:r>
          </a:p>
          <a:p>
            <a:pPr algn="l" rtl="0"/>
            <a:r>
              <a:rPr lang="ru-RU" sz="1600" b="0" i="0" u="none" baseline="0"/>
              <a:t>Режим ввода</a:t>
            </a:r>
          </a:p>
          <a:p>
            <a:pPr algn="l" rtl="0"/>
            <a:r>
              <a:rPr lang="ru-RU" sz="1600" b="0" i="0" u="none" baseline="0"/>
              <a:t>Система</a:t>
            </a:r>
          </a:p>
          <a:p>
            <a:pPr algn="l" rtl="0"/>
            <a:r>
              <a:rPr lang="ru-RU" sz="1600" b="0" i="0" u="none" baseline="0"/>
              <a:t>Команда</a:t>
            </a:r>
          </a:p>
          <a:p>
            <a:pPr algn="l" rtl="0"/>
            <a:r>
              <a:rPr lang="ru-RU" sz="1600" b="0" i="0" u="none" baseline="0"/>
              <a:t>Ресурс</a:t>
            </a:r>
          </a:p>
        </p:txBody>
      </p:sp>
      <p:sp>
        <p:nvSpPr>
          <p:cNvPr id="3" name="Text Placeholder 6"/>
          <p:cNvSpPr txBox="1">
            <a:spLocks/>
          </p:cNvSpPr>
          <p:nvPr/>
        </p:nvSpPr>
        <p:spPr>
          <a:xfrm>
            <a:off x="2686281" y="2597559"/>
            <a:ext cx="2041648" cy="39152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tabLst/>
              <a:defRPr lang="ru-RU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ru-RU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ru-RU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ru-RU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ru-RU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r>
              <a:rPr lang="ru-RU" sz="1800" b="0" i="0" u="none" baseline="0"/>
              <a:t>Учет ААА</a:t>
            </a:r>
            <a:endParaRPr lang="ru-RU" sz="16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6281" y="2989086"/>
            <a:ext cx="5858365" cy="2682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2859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tAcad_White_PPT_Template 05Oct12">
  <a:themeElements>
    <a:clrScheme name="Cisco NetAcad">
      <a:dk1>
        <a:srgbClr val="2AA7DF"/>
      </a:dk1>
      <a:lt1>
        <a:srgbClr val="FFFFFF"/>
      </a:lt1>
      <a:dk2>
        <a:srgbClr val="6B308E"/>
      </a:dk2>
      <a:lt2>
        <a:srgbClr val="000000"/>
      </a:lt2>
      <a:accent1>
        <a:srgbClr val="00938E"/>
      </a:accent1>
      <a:accent2>
        <a:srgbClr val="3EB549"/>
      </a:accent2>
      <a:accent3>
        <a:srgbClr val="D81673"/>
      </a:accent3>
      <a:accent4>
        <a:srgbClr val="234493"/>
      </a:accent4>
      <a:accent5>
        <a:srgbClr val="ED2D28"/>
      </a:accent5>
      <a:accent6>
        <a:srgbClr val="F68B21"/>
      </a:accent6>
      <a:hlink>
        <a:srgbClr val="2AA7DF"/>
      </a:hlink>
      <a:folHlink>
        <a:srgbClr val="ACB2C2"/>
      </a:folHlink>
    </a:clrScheme>
    <a:fontScheme name="Cisco 2010_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NetAcad_White_PPT_Template 05Oct12</Template>
  <TotalTime>3027</TotalTime>
  <Words>577</Words>
  <Application>Microsoft Office PowerPoint</Application>
  <PresentationFormat>Экран (4:3)</PresentationFormat>
  <Paragraphs>194</Paragraphs>
  <Slides>47</Slides>
  <Notes>34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47</vt:i4>
      </vt:variant>
    </vt:vector>
  </HeadingPairs>
  <TitlesOfParts>
    <vt:vector size="51" baseType="lpstr">
      <vt:lpstr>Arial</vt:lpstr>
      <vt:lpstr>Calibri</vt:lpstr>
      <vt:lpstr>Ciscolight</vt:lpstr>
      <vt:lpstr>NetAcad_White_PPT_Template 05Oct12</vt:lpstr>
      <vt:lpstr>Лекция 3. Аутентификация, авторизация и учет</vt:lpstr>
      <vt:lpstr>Тема 3.1.1: Обзор AAA</vt:lpstr>
      <vt:lpstr>Аутентификация без ААА</vt:lpstr>
      <vt:lpstr>Аутентификация без ААА (продолжение)</vt:lpstr>
      <vt:lpstr>Компоненты ААА</vt:lpstr>
      <vt:lpstr>Тема 3.1.2: Характеристики AAA</vt:lpstr>
      <vt:lpstr>Режимы аутентификации</vt:lpstr>
      <vt:lpstr>Авторизация</vt:lpstr>
      <vt:lpstr>Учет</vt:lpstr>
      <vt:lpstr>Тема 3.2.1: Конфигурирование локальной аутентификации ААА с помощью интерфейса командной  строки (CLI)</vt:lpstr>
      <vt:lpstr>Аутентификация административного доступа</vt:lpstr>
      <vt:lpstr>Методы аутентификации</vt:lpstr>
      <vt:lpstr>Стандартный и именованный методы</vt:lpstr>
      <vt:lpstr>Точная настройка конфигурации аутентификации</vt:lpstr>
      <vt:lpstr>Тема 3.2.2: Устранение ошибок аутентификации ААА</vt:lpstr>
      <vt:lpstr>Варианты отладки</vt:lpstr>
      <vt:lpstr>Отладка аутентификации AAA</vt:lpstr>
      <vt:lpstr>Тема 3.3.1: Характеристики серверной аутентификации AAA</vt:lpstr>
      <vt:lpstr>Сравнение локальной и серверной  аутентификации ААА</vt:lpstr>
      <vt:lpstr>Знакомство с системой управления защищенным доступом Cisco (Access Control System, ACS)</vt:lpstr>
      <vt:lpstr>Тема 3.3.2: Коммуникационные протоколы серверного AAA</vt:lpstr>
      <vt:lpstr>Знакомство с протоколами TACACS+ и RADIUS</vt:lpstr>
      <vt:lpstr>Аутентификация TACACS+</vt:lpstr>
      <vt:lpstr>Аутентификация RADIUS</vt:lpstr>
      <vt:lpstr>Интеграция TACACS+ и ACS</vt:lpstr>
      <vt:lpstr>Интеграция ААА с Active Directory</vt:lpstr>
      <vt:lpstr>Тема 3.4.1: Конфигурирование серверной аутентификации ААА с помощью интерфейса командной  строки (CLI)</vt:lpstr>
      <vt:lpstr>Процедура настройки серверной аутентификации ААА с помощью интерфейса командной строки (CLI)</vt:lpstr>
      <vt:lpstr>Конфигурирование использования серверов TACACS+ через CLI</vt:lpstr>
      <vt:lpstr>Конфигурирование использования серверов RADIUS через CLI</vt:lpstr>
      <vt:lpstr>Конфигурирование аутентификации с использованием сервера ААА</vt:lpstr>
      <vt:lpstr>Тема 3.4.2: Устранение ошибок серверной  аутентификации ААА</vt:lpstr>
      <vt:lpstr>Мониторинг трафика аутентификации</vt:lpstr>
      <vt:lpstr>Отладка протоколов TACACS+ и RADIUS</vt:lpstr>
      <vt:lpstr>Отладка протоколов TACACS+ и RADIUS (продолжение)</vt:lpstr>
      <vt:lpstr>Тема 3.5.1: Конфигурирование серверной авторизации ААА</vt:lpstr>
      <vt:lpstr>Знакомство с серверной авторизацией ААА</vt:lpstr>
      <vt:lpstr>Настройка авторизации ААА с помощью интерфейса командной строки (CLI)</vt:lpstr>
      <vt:lpstr>Тема 3.5.2: Конфигурирование серверного учета ААА</vt:lpstr>
      <vt:lpstr>Знакомство с серверным учетом ААА</vt:lpstr>
      <vt:lpstr>Конфигурирование учета ААА с помощью интерфейса командной строки (CLI)</vt:lpstr>
      <vt:lpstr>Тема 3.5.3: Аутентификация 802.1X</vt:lpstr>
      <vt:lpstr>Обеспечение безопасности с использованием аутентификации 802.1X на основе портов</vt:lpstr>
      <vt:lpstr>Состояния авторизации портов 802.1X</vt:lpstr>
      <vt:lpstr>Конфигурирование 802.1X</vt:lpstr>
      <vt:lpstr>Раздел 3.6: Обзор</vt:lpstr>
      <vt:lpstr>Презентация PowerPoint</vt:lpstr>
    </vt:vector>
  </TitlesOfParts>
  <Company>Cisco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Real, Relevant,  Surprising and Fresh: Cisco Brand</dc:title>
  <dc:creator>Melissa Gabriel</dc:creator>
  <cp:lastModifiedBy>serhii yevseiev</cp:lastModifiedBy>
  <cp:revision>113</cp:revision>
  <dcterms:created xsi:type="dcterms:W3CDTF">2012-10-09T16:58:47Z</dcterms:created>
  <dcterms:modified xsi:type="dcterms:W3CDTF">2019-09-05T20:48:12Z</dcterms:modified>
</cp:coreProperties>
</file>