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3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F3E-825D-E113-0582-B12B99E05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A2EAC-1C79-7F2A-F27E-17547F10E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CE6F-FA01-2B5D-4306-69C12A41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F919-DEAE-1680-BC92-3D3F3008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89D2D-79C4-C009-75AB-5472BF22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1202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B00E-3728-9897-1368-5FA9BF45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2D90A-176E-6DD0-1F9A-ECC2DB2B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D726D-50D4-C0D3-003A-FF577E3D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6A62-C668-897F-8884-F139989A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C005-57C4-4516-22D6-B5500D92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9417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40568-4957-E47C-9FAB-03D3D2972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34FDB-249C-3B4E-C54A-C9ADFA345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7198-DECE-12EA-F72D-2AF66CF3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9250-0CF8-2268-ABA1-6AFA1743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47F1-8E18-8F95-7EFD-EE3E140C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6819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18DD-CB0D-D81C-9A37-25B8CADD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A559-4DAE-46FD-EC7F-2217E90B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9D42-74C7-E207-FE76-690A3291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D3C9-4E69-ACA8-AED7-B7D3D7F5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2951-F4F7-2CED-F1EF-DD18200C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8920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713F-309D-2B8A-1A98-46E8809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1ABC-DEB3-9308-9A7A-219E00FAD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192B-CF13-49D2-0021-A00D2765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C6DC4-AFC7-AA77-DAFF-5F94EBA7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A023-532B-DE9B-D5AC-880B4E33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952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FCCA-CDCC-D9A8-43BB-5BDB6082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E78D-0A8B-22CB-047F-32605AA5C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B93A1-F9B0-61A4-4A09-02A9531C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594E7-271E-29A5-0FC1-5D181EFF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D51CA-02E7-EBA7-663A-0485A1E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C30AA-062A-72B2-0864-9A014C8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7495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02B9-A649-CE5E-7CA0-36ACB96E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22F7-5FBD-DC64-1F89-684A2E028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5F301-4804-8B6B-2FFF-1B9B3BF1F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70DD7-7F48-BDC1-FD06-66AA52C4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4C025-B518-C65B-967A-3D77DA1DF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8F109-5EB3-DA83-54C2-B6D46813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AF67-3E44-1F15-E6D5-F34C5DE0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8FD4E-6A48-4390-486F-2773A4F0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980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AFB3-83B4-0156-54F9-20244291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CB05E-7372-B3DF-EF27-90C1BFF9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F34BB-5779-CE60-6917-A980F28B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50A30-D150-D577-86DD-515B4B37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973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1D48E-2F78-6C11-7A9F-A2058E14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FCCB9-CD55-F500-F8AE-B2A5D360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388B5-92A9-29FF-7937-D7904D5B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3738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1F2A-8478-5263-2803-B2A4324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D88B-8AC7-B52C-45A8-21A5BDC5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2DC1-DAE5-69CF-E4F9-03A4AC50D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0926-11B2-B0E8-04F5-70B25357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79BC-5D69-51D1-38AC-DDD3CB81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F8495-EEA5-8F31-4B11-B9535656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534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C3B4-D829-235D-CE44-638CA905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36EB1-FE0E-AFA5-15D9-69538B63E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77F0C-A4BB-B4F6-B1AE-DA1F052D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C5443-8DB3-6F81-795D-2AFD81F2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4EE74-D3F4-2001-2EC0-86B77583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F06B0-243E-E1A7-AD0B-6368721E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800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1CB69-1BB2-1256-7764-3885234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2004-6081-BCF6-8EA9-E4C76286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46C8-FB52-E16E-051E-1CCC1D461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E442-8118-4E41-943F-B70F2A6EE5E6}" type="datetimeFigureOut">
              <a:rPr lang="en-UA" smtClean="0"/>
              <a:t>08.10.2023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E014-B280-5C65-C2A4-DBBA33F5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5C38-15E2-4707-6FFD-CA6FF494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8789-1054-D441-8FDE-BE78C59A89F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9425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2F88-3FAA-D622-F44F-A97E10424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uk-UA" sz="4400"/>
              <a:t>Політика безпеки для організації з продажу товарів</a:t>
            </a:r>
            <a:endParaRPr lang="en-U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3F7D9-2AFA-D699-B068-D8FD7B3D8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uk-UA" sz="1900"/>
              <a:t>Підготував студент групи 6.04.125.010.21.2</a:t>
            </a:r>
          </a:p>
          <a:p>
            <a:pPr algn="l"/>
            <a:r>
              <a:rPr lang="uk-UA" sz="1900"/>
              <a:t>Бойко Вадим</a:t>
            </a:r>
            <a:endParaRPr lang="en-UA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6BECF-C0A9-D319-BDA5-A14A57E0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83" r="189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0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8A09A-2A7D-6FC6-6B36-808CEFB7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uk-UA" dirty="0"/>
              <a:t>Короткий огляд організації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B750-8343-DB25-DD30-F84C2EFF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ru-RU" sz="2000"/>
              <a:t>дана організація має:</a:t>
            </a:r>
          </a:p>
          <a:p>
            <a:pPr lvl="1"/>
            <a:r>
              <a:rPr lang="ru-RU" sz="2000"/>
              <a:t>інтернет магазин</a:t>
            </a:r>
          </a:p>
          <a:p>
            <a:pPr lvl="1"/>
            <a:r>
              <a:rPr lang="ru-RU" sz="2000"/>
              <a:t>адміністративну панель</a:t>
            </a:r>
          </a:p>
          <a:p>
            <a:pPr lvl="1"/>
            <a:r>
              <a:rPr lang="en-GB" sz="2000"/>
              <a:t>CRM </a:t>
            </a:r>
            <a:r>
              <a:rPr lang="ru-RU" sz="2000"/>
              <a:t>систему</a:t>
            </a:r>
          </a:p>
          <a:p>
            <a:endParaRPr lang="ru-RU" sz="2000"/>
          </a:p>
          <a:p>
            <a:endParaRPr lang="en-UA" sz="2000"/>
          </a:p>
        </p:txBody>
      </p:sp>
      <p:pic>
        <p:nvPicPr>
          <p:cNvPr id="5" name="Picture 4" descr="Abstract network of node and mesh">
            <a:extLst>
              <a:ext uri="{FF2B5EF4-FFF2-40B4-BE49-F238E27FC236}">
                <a16:creationId xmlns:a16="http://schemas.microsoft.com/office/drawing/2014/main" id="{D4FA3D2F-5046-0B35-CE93-947AABE62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7" r="1849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293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32521-2DEC-D614-B1F6-5B756C30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/>
              <a:t>Поточний стан організації 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0785-6CBE-1C8D-D205-EF138B04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ru-RU" sz="2000"/>
              <a:t>Існуючі проблеми</a:t>
            </a:r>
          </a:p>
          <a:p>
            <a:pPr lvl="1"/>
            <a:r>
              <a:rPr lang="ru-RU" sz="2000"/>
              <a:t>все зберігається в одній базі даних </a:t>
            </a:r>
          </a:p>
          <a:p>
            <a:pPr lvl="1"/>
            <a:r>
              <a:rPr lang="ru-RU" sz="2000"/>
              <a:t>до будь яку систему можна відкрити просто написавши правильний </a:t>
            </a:r>
            <a:r>
              <a:rPr lang="en-GB" sz="2000"/>
              <a:t>URL </a:t>
            </a:r>
            <a:r>
              <a:rPr lang="ru-RU" sz="2000"/>
              <a:t>у адресній стрічці браузера </a:t>
            </a:r>
          </a:p>
          <a:p>
            <a:r>
              <a:rPr lang="ru-RU" sz="2000"/>
              <a:t>Можливі загрози</a:t>
            </a:r>
          </a:p>
          <a:p>
            <a:pPr lvl="1"/>
            <a:r>
              <a:rPr lang="ru-RU" sz="2000"/>
              <a:t>Взлам адмін панелі та </a:t>
            </a:r>
            <a:r>
              <a:rPr lang="en-GB" sz="2000"/>
              <a:t>CRM </a:t>
            </a:r>
            <a:r>
              <a:rPr lang="ru-RU" sz="2000"/>
              <a:t>Системи</a:t>
            </a:r>
          </a:p>
          <a:p>
            <a:pPr lvl="1"/>
            <a:r>
              <a:rPr lang="ru-RU" sz="2000"/>
              <a:t>Отримання даних для автентифікації про користувачів</a:t>
            </a:r>
          </a:p>
          <a:p>
            <a:pPr lvl="1"/>
            <a:endParaRPr lang="en-UA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527ED43-AEFB-16F8-A46D-7D710B89F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" r="405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612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5241-1347-8E72-E6F1-92C90F51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uk-UA" sz="3200"/>
              <a:t>Активи компанії</a:t>
            </a:r>
            <a:endParaRPr lang="en-UA" sz="3200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9299DA03-688C-C543-41FA-45DB4E7C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1" r="29209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55B9-B15B-180A-28E2-7380C5CD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uk-UA" sz="2000"/>
              <a:t>Інтернет магазин</a:t>
            </a:r>
          </a:p>
          <a:p>
            <a:r>
              <a:rPr lang="uk-UA" sz="2000"/>
              <a:t>Адміністративна панель</a:t>
            </a:r>
          </a:p>
          <a:p>
            <a:r>
              <a:rPr lang="en-US" sz="2000"/>
              <a:t>CRM </a:t>
            </a:r>
            <a:r>
              <a:rPr lang="uk-UA" sz="2000"/>
              <a:t>Система</a:t>
            </a:r>
          </a:p>
          <a:p>
            <a:r>
              <a:rPr lang="uk-UA" sz="2000"/>
              <a:t>Сервери</a:t>
            </a:r>
          </a:p>
        </p:txBody>
      </p:sp>
    </p:spTree>
    <p:extLst>
      <p:ext uri="{BB962C8B-B14F-4D97-AF65-F5344CB8AC3E}">
        <p14:creationId xmlns:p14="http://schemas.microsoft.com/office/powerpoint/2010/main" val="80842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C442C-DB2B-56C2-2342-1D4C8E4F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uk-UA" sz="3600">
                <a:solidFill>
                  <a:schemeClr val="tx2"/>
                </a:solidFill>
              </a:rPr>
              <a:t>Захист інтернет магазину</a:t>
            </a:r>
            <a:endParaRPr lang="en-UA" sz="36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D618-7707-434B-6F14-7DA8127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uk-UA" sz="2000">
                <a:solidFill>
                  <a:schemeClr val="tx2"/>
                </a:solidFill>
              </a:rPr>
              <a:t>Необхідні дії</a:t>
            </a:r>
          </a:p>
          <a:p>
            <a:pPr lvl="1"/>
            <a:r>
              <a:rPr lang="uk-UA" sz="2000">
                <a:solidFill>
                  <a:schemeClr val="tx2"/>
                </a:solidFill>
              </a:rPr>
              <a:t>Проводити аудити час від часу</a:t>
            </a:r>
          </a:p>
          <a:p>
            <a:pPr lvl="1"/>
            <a:r>
              <a:rPr lang="uk-UA" sz="2000">
                <a:solidFill>
                  <a:schemeClr val="tx2"/>
                </a:solidFill>
              </a:rPr>
              <a:t>Винести дані для автентифікації користувачів в окремий сервіс, який не підлягає контролю з боку інтернет магазину</a:t>
            </a:r>
          </a:p>
          <a:p>
            <a:pPr lvl="1"/>
            <a:r>
              <a:rPr lang="uk-UA" sz="2000">
                <a:solidFill>
                  <a:schemeClr val="tx2"/>
                </a:solidFill>
              </a:rPr>
              <a:t>Перенести дані з фізичного серверу до хмарних обчислень</a:t>
            </a:r>
          </a:p>
        </p:txBody>
      </p:sp>
    </p:spTree>
    <p:extLst>
      <p:ext uri="{BB962C8B-B14F-4D97-AF65-F5344CB8AC3E}">
        <p14:creationId xmlns:p14="http://schemas.microsoft.com/office/powerpoint/2010/main" val="301465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2699D-79BA-7E57-2D05-2057A08B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uk-UA" sz="3700"/>
              <a:t>Захист адмін панелі та </a:t>
            </a:r>
            <a:r>
              <a:rPr lang="en-US" sz="3700"/>
              <a:t>CRM </a:t>
            </a:r>
            <a:r>
              <a:rPr lang="uk-UA" sz="3700"/>
              <a:t>системи</a:t>
            </a:r>
            <a:endParaRPr lang="en-UA" sz="3700"/>
          </a:p>
        </p:txBody>
      </p:sp>
      <p:pic>
        <p:nvPicPr>
          <p:cNvPr id="15" name="Picture 14" descr="Padlock on computer motherboard">
            <a:extLst>
              <a:ext uri="{FF2B5EF4-FFF2-40B4-BE49-F238E27FC236}">
                <a16:creationId xmlns:a16="http://schemas.microsoft.com/office/drawing/2014/main" id="{8EEDC073-BBD4-F6C5-4D2B-5B8D71715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6" r="32010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96CA-496D-FA11-6639-A4AD7E57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uk-UA" sz="1900"/>
              <a:t>Необхідні дії</a:t>
            </a:r>
          </a:p>
          <a:p>
            <a:pPr lvl="1"/>
            <a:r>
              <a:rPr lang="uk-UA" sz="1900"/>
              <a:t>Перенести дані з фізичного серверу до хмарних обчислень</a:t>
            </a:r>
          </a:p>
          <a:p>
            <a:pPr lvl="1"/>
            <a:r>
              <a:rPr lang="uk-UA" sz="1900"/>
              <a:t>Створити логуваня користувачів</a:t>
            </a:r>
          </a:p>
          <a:p>
            <a:pPr lvl="1"/>
            <a:r>
              <a:rPr lang="uk-UA" sz="1900"/>
              <a:t>Створити ролі для користувачів</a:t>
            </a:r>
          </a:p>
          <a:p>
            <a:pPr lvl="1"/>
            <a:r>
              <a:rPr lang="uk-UA" sz="1900"/>
              <a:t>Винести все в </a:t>
            </a:r>
            <a:r>
              <a:rPr lang="en-US" sz="1900"/>
              <a:t>DMZ </a:t>
            </a:r>
            <a:r>
              <a:rPr lang="uk-UA" sz="1900"/>
              <a:t>зону</a:t>
            </a:r>
          </a:p>
          <a:p>
            <a:pPr lvl="1"/>
            <a:r>
              <a:rPr lang="uk-UA" sz="1900"/>
              <a:t>Надавати доступ лише через </a:t>
            </a:r>
            <a:r>
              <a:rPr lang="en-US" sz="1900"/>
              <a:t>VPN</a:t>
            </a:r>
            <a:endParaRPr lang="uk-UA" sz="1900"/>
          </a:p>
          <a:p>
            <a:pPr lvl="1"/>
            <a:r>
              <a:rPr lang="uk-UA" sz="1900"/>
              <a:t>Налаштувати файервол </a:t>
            </a:r>
          </a:p>
          <a:p>
            <a:pPr lvl="1"/>
            <a:r>
              <a:rPr lang="uk-UA" sz="1900"/>
              <a:t>Проводити аудити час від часу</a:t>
            </a:r>
          </a:p>
          <a:p>
            <a:endParaRPr lang="en-UA" sz="1900"/>
          </a:p>
        </p:txBody>
      </p:sp>
    </p:spTree>
    <p:extLst>
      <p:ext uri="{BB962C8B-B14F-4D97-AF65-F5344CB8AC3E}">
        <p14:creationId xmlns:p14="http://schemas.microsoft.com/office/powerpoint/2010/main" val="311715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84256-646A-ED8D-3A95-36DD7FE5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uk-UA" sz="3600">
                <a:solidFill>
                  <a:schemeClr val="tx2"/>
                </a:solidFill>
              </a:rPr>
              <a:t>Захист працівників</a:t>
            </a:r>
            <a:endParaRPr lang="en-UA" sz="360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535B-E9CF-59BC-5540-0D785227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uk-UA" sz="1800">
                <a:solidFill>
                  <a:schemeClr val="tx2"/>
                </a:solidFill>
              </a:rPr>
              <a:t>Необхідні дії</a:t>
            </a:r>
          </a:p>
          <a:p>
            <a:pPr lvl="1"/>
            <a:r>
              <a:rPr lang="uk-UA" sz="1800">
                <a:solidFill>
                  <a:schemeClr val="tx2"/>
                </a:solidFill>
              </a:rPr>
              <a:t>Проводити навчання співробітників </a:t>
            </a:r>
          </a:p>
          <a:p>
            <a:pPr lvl="1"/>
            <a:r>
              <a:rPr lang="uk-UA" sz="1800">
                <a:solidFill>
                  <a:schemeClr val="tx2"/>
                </a:solidFill>
              </a:rPr>
              <a:t>Створити плани дій під час надзвичайних ситуацій </a:t>
            </a:r>
          </a:p>
          <a:p>
            <a:pPr lvl="1"/>
            <a:r>
              <a:rPr lang="uk-UA" sz="1800">
                <a:solidFill>
                  <a:schemeClr val="tx2"/>
                </a:solidFill>
              </a:rPr>
              <a:t>Створити ролі для користувачів</a:t>
            </a:r>
          </a:p>
          <a:p>
            <a:pPr lvl="1"/>
            <a:r>
              <a:rPr lang="uk-UA" sz="1800">
                <a:solidFill>
                  <a:schemeClr val="tx2"/>
                </a:solidFill>
              </a:rPr>
              <a:t>Впровадити сервіси для моніторингу</a:t>
            </a:r>
            <a:endParaRPr lang="en-UA" sz="180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4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0F1A7-FE6A-EFA4-3F5D-B1A296D8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Дякую за увагу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699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174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Політика безпеки для організації з продажу товарів</vt:lpstr>
      <vt:lpstr>Короткий огляд організації</vt:lpstr>
      <vt:lpstr>Поточний стан організації </vt:lpstr>
      <vt:lpstr>Активи компанії</vt:lpstr>
      <vt:lpstr>Захист інтернет магазину</vt:lpstr>
      <vt:lpstr>Захист адмін панелі та CRM системи</vt:lpstr>
      <vt:lpstr>Захист працівників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Політика безпеки для організації з продажу товарів</dc:title>
  <dc:creator>Vadym Boiko</dc:creator>
  <cp:lastModifiedBy>Vadym Boiko</cp:lastModifiedBy>
  <cp:revision>1</cp:revision>
  <dcterms:created xsi:type="dcterms:W3CDTF">2023-10-07T22:46:56Z</dcterms:created>
  <dcterms:modified xsi:type="dcterms:W3CDTF">2023-10-07T23:05:24Z</dcterms:modified>
</cp:coreProperties>
</file>