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7" r:id="rId3"/>
    <p:sldId id="263" r:id="rId4"/>
    <p:sldId id="264" r:id="rId5"/>
    <p:sldId id="269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8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512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65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56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50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87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64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14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35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31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302F8-0476-4553-AFFC-E1C618A90060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0EE0-A40B-4352-9155-82A49DD733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1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Supecar</a:t>
            </a:r>
            <a:r>
              <a:rPr lang="en-US" dirty="0" smtClean="0"/>
              <a:t> company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Negotiations team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8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director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2"/>
          <a:lstStyle/>
          <a:p>
            <a:r>
              <a:rPr lang="en-US" dirty="0" smtClean="0"/>
              <a:t>Name: Leonardo DiCaprio</a:t>
            </a:r>
          </a:p>
          <a:p>
            <a:r>
              <a:rPr lang="en-US" dirty="0" smtClean="0"/>
              <a:t>Age: 40</a:t>
            </a:r>
          </a:p>
          <a:p>
            <a:r>
              <a:rPr lang="en-US" dirty="0" smtClean="0"/>
              <a:t>Education: MBA </a:t>
            </a:r>
          </a:p>
          <a:p>
            <a:r>
              <a:rPr lang="en-US" dirty="0" smtClean="0"/>
              <a:t>Status: Not married</a:t>
            </a:r>
          </a:p>
          <a:p>
            <a:r>
              <a:rPr lang="en-US" dirty="0" smtClean="0"/>
              <a:t>Hobby: Drive a car</a:t>
            </a:r>
          </a:p>
          <a:p>
            <a:r>
              <a:rPr lang="en-US" dirty="0" smtClean="0"/>
              <a:t>Experience: 20 years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lvl="1"/>
            <a:r>
              <a:rPr lang="en-US" dirty="0" smtClean="0"/>
              <a:t>Characteristics:</a:t>
            </a:r>
          </a:p>
          <a:p>
            <a:pPr lvl="2"/>
            <a:r>
              <a:rPr lang="en-US" dirty="0" smtClean="0"/>
              <a:t>Responsible</a:t>
            </a:r>
          </a:p>
          <a:p>
            <a:pPr lvl="2"/>
            <a:r>
              <a:rPr lang="en-US" dirty="0" smtClean="0"/>
              <a:t>Selfish</a:t>
            </a:r>
          </a:p>
          <a:p>
            <a:pPr lvl="2"/>
            <a:r>
              <a:rPr lang="en-US" dirty="0" smtClean="0"/>
              <a:t>Educated</a:t>
            </a:r>
          </a:p>
          <a:p>
            <a:pPr lvl="2"/>
            <a:r>
              <a:rPr lang="en-US" dirty="0" smtClean="0"/>
              <a:t>Calm</a:t>
            </a:r>
          </a:p>
          <a:p>
            <a:pPr lvl="2"/>
            <a:r>
              <a:rPr lang="en-US" dirty="0" smtClean="0"/>
              <a:t>Honest</a:t>
            </a:r>
          </a:p>
          <a:p>
            <a:pPr lvl="2"/>
            <a:r>
              <a:rPr lang="en-US" dirty="0" smtClean="0"/>
              <a:t>Hard working</a:t>
            </a:r>
          </a:p>
        </p:txBody>
      </p:sp>
      <p:pic>
        <p:nvPicPr>
          <p:cNvPr id="1026" name="Picture 2" descr="Leonardo DiCaprio interested in Gigi Hadid: Will he break his 25 rule? |  Mar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5625"/>
            <a:ext cx="2901462" cy="193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6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director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2"/>
          <a:lstStyle/>
          <a:p>
            <a:r>
              <a:rPr lang="en-US" dirty="0" smtClean="0"/>
              <a:t>Name: Scarlett Johansson</a:t>
            </a:r>
          </a:p>
          <a:p>
            <a:r>
              <a:rPr lang="en-US" dirty="0" smtClean="0"/>
              <a:t>Age: 40</a:t>
            </a:r>
          </a:p>
          <a:p>
            <a:r>
              <a:rPr lang="en-US" dirty="0" smtClean="0"/>
              <a:t>Education: Finance</a:t>
            </a:r>
          </a:p>
          <a:p>
            <a:r>
              <a:rPr lang="en-US" dirty="0" smtClean="0"/>
              <a:t>Status: Married, 1 child</a:t>
            </a:r>
          </a:p>
          <a:p>
            <a:r>
              <a:rPr lang="en-US" dirty="0" smtClean="0"/>
              <a:t>Hobby: Drink wine</a:t>
            </a:r>
          </a:p>
          <a:p>
            <a:r>
              <a:rPr lang="en-US" dirty="0" smtClean="0"/>
              <a:t>Experience: 17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lvl="1"/>
            <a:r>
              <a:rPr lang="en-US" dirty="0" smtClean="0"/>
              <a:t>Characteristics:</a:t>
            </a:r>
          </a:p>
          <a:p>
            <a:pPr lvl="2"/>
            <a:r>
              <a:rPr lang="en-US" dirty="0" smtClean="0"/>
              <a:t>Hard working</a:t>
            </a:r>
          </a:p>
          <a:p>
            <a:pPr lvl="2"/>
            <a:r>
              <a:rPr lang="en-US" dirty="0" smtClean="0"/>
              <a:t>Love numbers</a:t>
            </a:r>
          </a:p>
          <a:p>
            <a:pPr lvl="2"/>
            <a:r>
              <a:rPr lang="en-US" dirty="0" smtClean="0"/>
              <a:t>Doesn’t trust anyone</a:t>
            </a:r>
          </a:p>
          <a:p>
            <a:pPr lvl="2"/>
            <a:r>
              <a:rPr lang="en-US" dirty="0" smtClean="0"/>
              <a:t>Objective</a:t>
            </a:r>
          </a:p>
          <a:p>
            <a:pPr lvl="2"/>
            <a:r>
              <a:rPr lang="en-US" dirty="0" smtClean="0"/>
              <a:t>Realistic</a:t>
            </a:r>
          </a:p>
          <a:p>
            <a:pPr lvl="1"/>
            <a:endParaRPr lang="en-US" dirty="0" smtClean="0"/>
          </a:p>
        </p:txBody>
      </p:sp>
      <p:pic>
        <p:nvPicPr>
          <p:cNvPr id="2052" name="Picture 4" descr="Скарлетт Йоханссон (Scarlett Johansson) биография, фильмы, спектакли, фото  | Afisha.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311" y="1825624"/>
            <a:ext cx="2962773" cy="1664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66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Engineer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2"/>
          <a:lstStyle/>
          <a:p>
            <a:r>
              <a:rPr lang="en-US" dirty="0" smtClean="0"/>
              <a:t>Name: </a:t>
            </a:r>
            <a:r>
              <a:rPr lang="en-US" dirty="0" err="1" smtClean="0"/>
              <a:t>Hikaru</a:t>
            </a:r>
            <a:r>
              <a:rPr lang="en-US" dirty="0" smtClean="0"/>
              <a:t> Nakamura</a:t>
            </a:r>
          </a:p>
          <a:p>
            <a:r>
              <a:rPr lang="en-US" dirty="0" smtClean="0"/>
              <a:t>Age: 40</a:t>
            </a:r>
          </a:p>
          <a:p>
            <a:r>
              <a:rPr lang="en-US" dirty="0" smtClean="0"/>
              <a:t>Education: Car Engineering</a:t>
            </a:r>
          </a:p>
          <a:p>
            <a:r>
              <a:rPr lang="en-US" dirty="0" smtClean="0"/>
              <a:t>Status: Not married</a:t>
            </a:r>
          </a:p>
          <a:p>
            <a:r>
              <a:rPr lang="en-US" dirty="0" smtClean="0"/>
              <a:t>Hobby: Create 3d models</a:t>
            </a:r>
          </a:p>
          <a:p>
            <a:r>
              <a:rPr lang="en-US" dirty="0" smtClean="0"/>
              <a:t>Experience: 30</a:t>
            </a:r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en-US" dirty="0" smtClean="0"/>
              <a:t>Characteristics:</a:t>
            </a:r>
          </a:p>
          <a:p>
            <a:pPr lvl="2"/>
            <a:r>
              <a:rPr lang="en-US" dirty="0" smtClean="0"/>
              <a:t>Responsible</a:t>
            </a:r>
          </a:p>
          <a:p>
            <a:pPr lvl="2"/>
            <a:r>
              <a:rPr lang="en-US" dirty="0" smtClean="0"/>
              <a:t>Hard working</a:t>
            </a:r>
          </a:p>
          <a:p>
            <a:pPr lvl="2"/>
            <a:r>
              <a:rPr lang="en-US" dirty="0" smtClean="0"/>
              <a:t>Love engineering</a:t>
            </a:r>
          </a:p>
          <a:p>
            <a:pPr lvl="2"/>
            <a:r>
              <a:rPr lang="en-US" dirty="0" smtClean="0"/>
              <a:t>Active</a:t>
            </a:r>
          </a:p>
          <a:p>
            <a:pPr lvl="2"/>
            <a:r>
              <a:rPr lang="en-US" dirty="0" smtClean="0"/>
              <a:t>Honest</a:t>
            </a:r>
          </a:p>
          <a:p>
            <a:pPr lvl="2"/>
            <a:r>
              <a:rPr lang="en-US" dirty="0" smtClean="0"/>
              <a:t>Perfectionist</a:t>
            </a:r>
          </a:p>
          <a:p>
            <a:pPr lvl="2"/>
            <a:r>
              <a:rPr lang="en-US" dirty="0" smtClean="0"/>
              <a:t>Understandable</a:t>
            </a:r>
          </a:p>
          <a:p>
            <a:pPr lvl="1"/>
            <a:endParaRPr lang="ru-RU" dirty="0"/>
          </a:p>
        </p:txBody>
      </p:sp>
      <p:pic>
        <p:nvPicPr>
          <p:cNvPr id="3074" name="Picture 2" descr="Хикару Накамура выходит вперед в финале &quot;Тура Магнуса Карлсена&quot; - Chess.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" y="1825625"/>
            <a:ext cx="2898170" cy="223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9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Supermarketing</a:t>
            </a:r>
            <a:r>
              <a:rPr lang="en-US" dirty="0" smtClean="0"/>
              <a:t> company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Negotiations team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918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director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2"/>
          <a:lstStyle/>
          <a:p>
            <a:r>
              <a:rPr lang="en-US" dirty="0" smtClean="0"/>
              <a:t>Name: Keanu Reeves</a:t>
            </a:r>
          </a:p>
          <a:p>
            <a:r>
              <a:rPr lang="en-US" dirty="0" smtClean="0"/>
              <a:t>Age: 70</a:t>
            </a:r>
          </a:p>
          <a:p>
            <a:r>
              <a:rPr lang="en-US" dirty="0" smtClean="0"/>
              <a:t>Education: Marketing</a:t>
            </a:r>
          </a:p>
          <a:p>
            <a:r>
              <a:rPr lang="en-US" dirty="0" smtClean="0"/>
              <a:t>Status: Married, 2 child</a:t>
            </a:r>
          </a:p>
          <a:p>
            <a:r>
              <a:rPr lang="en-US" dirty="0" smtClean="0"/>
              <a:t>Hobby: Watch TV shows</a:t>
            </a:r>
          </a:p>
          <a:p>
            <a:r>
              <a:rPr lang="en-US" dirty="0" smtClean="0"/>
              <a:t>Experience: 50</a:t>
            </a:r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en-US" dirty="0" smtClean="0"/>
              <a:t>Characteristics:</a:t>
            </a:r>
          </a:p>
          <a:p>
            <a:pPr lvl="2"/>
            <a:r>
              <a:rPr lang="en-US" dirty="0" smtClean="0"/>
              <a:t>Calm</a:t>
            </a:r>
          </a:p>
          <a:p>
            <a:pPr lvl="2"/>
            <a:r>
              <a:rPr lang="en-US" dirty="0" smtClean="0"/>
              <a:t>Active</a:t>
            </a:r>
          </a:p>
          <a:p>
            <a:pPr lvl="2"/>
            <a:r>
              <a:rPr lang="en-US" dirty="0" smtClean="0"/>
              <a:t>Hot-tempered</a:t>
            </a:r>
          </a:p>
          <a:p>
            <a:pPr lvl="2"/>
            <a:r>
              <a:rPr lang="en-US" dirty="0" smtClean="0"/>
              <a:t>Looking for approach</a:t>
            </a:r>
          </a:p>
          <a:p>
            <a:pPr lvl="2"/>
            <a:r>
              <a:rPr lang="en-US" dirty="0" smtClean="0"/>
              <a:t>Positive</a:t>
            </a:r>
          </a:p>
          <a:p>
            <a:pPr lvl="2"/>
            <a:r>
              <a:rPr lang="en-US" dirty="0" smtClean="0"/>
              <a:t>Innovative</a:t>
            </a:r>
          </a:p>
          <a:p>
            <a:pPr lvl="2"/>
            <a:r>
              <a:rPr lang="en-US" dirty="0" smtClean="0"/>
              <a:t>Goal oriented</a:t>
            </a:r>
          </a:p>
          <a:p>
            <a:pPr lvl="1"/>
            <a:endParaRPr lang="ru-RU" dirty="0"/>
          </a:p>
        </p:txBody>
      </p:sp>
      <p:pic>
        <p:nvPicPr>
          <p:cNvPr id="4098" name="Picture 2" descr="Киану Ривз (Keanu Reeves) , фильмограф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" y="1825625"/>
            <a:ext cx="2900188" cy="162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0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director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2"/>
          <a:lstStyle/>
          <a:p>
            <a:r>
              <a:rPr lang="en-US" dirty="0" smtClean="0"/>
              <a:t>Name: Angelina Jolie</a:t>
            </a:r>
          </a:p>
          <a:p>
            <a:r>
              <a:rPr lang="en-US" dirty="0" smtClean="0"/>
              <a:t>Age: 35</a:t>
            </a:r>
          </a:p>
          <a:p>
            <a:r>
              <a:rPr lang="en-US" dirty="0" smtClean="0"/>
              <a:t>Education: Account management</a:t>
            </a:r>
          </a:p>
          <a:p>
            <a:r>
              <a:rPr lang="en-US" dirty="0" smtClean="0"/>
              <a:t>Status: Married, 1 child</a:t>
            </a:r>
          </a:p>
          <a:p>
            <a:r>
              <a:rPr lang="en-US" dirty="0" smtClean="0"/>
              <a:t>Hobby: Law</a:t>
            </a:r>
          </a:p>
          <a:p>
            <a:r>
              <a:rPr lang="en-US" dirty="0" smtClean="0"/>
              <a:t>Experience: 10</a:t>
            </a:r>
          </a:p>
          <a:p>
            <a:endParaRPr lang="ru-RU" dirty="0" smtClean="0"/>
          </a:p>
          <a:p>
            <a:pPr lvl="1"/>
            <a:endParaRPr lang="ru-RU" dirty="0"/>
          </a:p>
          <a:p>
            <a:pPr lvl="1"/>
            <a:r>
              <a:rPr lang="en-US" dirty="0" smtClean="0"/>
              <a:t>Characteristics:</a:t>
            </a:r>
          </a:p>
          <a:p>
            <a:pPr lvl="2"/>
            <a:r>
              <a:rPr lang="en-US" dirty="0" smtClean="0"/>
              <a:t>Understandable</a:t>
            </a:r>
          </a:p>
          <a:p>
            <a:pPr lvl="2"/>
            <a:r>
              <a:rPr lang="en-US" dirty="0" smtClean="0"/>
              <a:t>Calm</a:t>
            </a:r>
          </a:p>
          <a:p>
            <a:pPr lvl="2"/>
            <a:r>
              <a:rPr lang="en-US" dirty="0" smtClean="0"/>
              <a:t>Goal oriented</a:t>
            </a:r>
          </a:p>
          <a:p>
            <a:pPr lvl="2"/>
            <a:r>
              <a:rPr lang="en-US" dirty="0" smtClean="0"/>
              <a:t>Realistic</a:t>
            </a:r>
          </a:p>
          <a:p>
            <a:pPr lvl="2"/>
            <a:r>
              <a:rPr lang="en-US" dirty="0" smtClean="0"/>
              <a:t>Love numbers</a:t>
            </a:r>
          </a:p>
          <a:p>
            <a:pPr lvl="2"/>
            <a:r>
              <a:rPr lang="en-US" dirty="0" smtClean="0"/>
              <a:t>Perfectionist</a:t>
            </a:r>
          </a:p>
          <a:p>
            <a:pPr lvl="2"/>
            <a:endParaRPr lang="en-US" dirty="0" smtClean="0"/>
          </a:p>
          <a:p>
            <a:pPr lvl="1"/>
            <a:endParaRPr lang="ru-RU" dirty="0" smtClean="0"/>
          </a:p>
        </p:txBody>
      </p:sp>
      <p:pic>
        <p:nvPicPr>
          <p:cNvPr id="5122" name="Picture 2" descr="Angelina Jolie to visit flood-ravaged Pakistan as government warns of  humanitarian disaster | CN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" y="1825625"/>
            <a:ext cx="28956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Ads creator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01462" y="1825625"/>
            <a:ext cx="8452338" cy="4351338"/>
          </a:xfrm>
        </p:spPr>
        <p:txBody>
          <a:bodyPr numCol="2"/>
          <a:lstStyle/>
          <a:p>
            <a:r>
              <a:rPr lang="en-US" dirty="0" smtClean="0"/>
              <a:t>Name: Magnus </a:t>
            </a:r>
            <a:r>
              <a:rPr lang="en-US" dirty="0" err="1" smtClean="0"/>
              <a:t>Carlsen</a:t>
            </a:r>
            <a:endParaRPr lang="en-US" dirty="0" smtClean="0"/>
          </a:p>
          <a:p>
            <a:r>
              <a:rPr lang="en-US" dirty="0" smtClean="0"/>
              <a:t>Age: 25</a:t>
            </a:r>
          </a:p>
          <a:p>
            <a:r>
              <a:rPr lang="en-US" dirty="0" smtClean="0"/>
              <a:t>Education: self-educated</a:t>
            </a:r>
          </a:p>
          <a:p>
            <a:r>
              <a:rPr lang="en-US" dirty="0" smtClean="0"/>
              <a:t>Status: not married</a:t>
            </a:r>
          </a:p>
          <a:p>
            <a:r>
              <a:rPr lang="en-US" dirty="0" smtClean="0"/>
              <a:t>Hobby: play video games</a:t>
            </a:r>
          </a:p>
          <a:p>
            <a:r>
              <a:rPr lang="en-US" dirty="0" smtClean="0"/>
              <a:t>Experience: 5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pPr lvl="1"/>
            <a:r>
              <a:rPr lang="en-US" dirty="0" smtClean="0"/>
              <a:t>Characteristics:</a:t>
            </a:r>
          </a:p>
          <a:p>
            <a:pPr lvl="2"/>
            <a:r>
              <a:rPr lang="en-US" dirty="0" smtClean="0"/>
              <a:t>Not responsible</a:t>
            </a:r>
          </a:p>
          <a:p>
            <a:pPr lvl="2"/>
            <a:r>
              <a:rPr lang="en-US" dirty="0" smtClean="0"/>
              <a:t>Not calm</a:t>
            </a:r>
          </a:p>
          <a:p>
            <a:pPr lvl="2"/>
            <a:r>
              <a:rPr lang="en-US" dirty="0" smtClean="0"/>
              <a:t>Active</a:t>
            </a:r>
          </a:p>
          <a:p>
            <a:pPr lvl="2"/>
            <a:r>
              <a:rPr lang="en-US" dirty="0" smtClean="0"/>
              <a:t>Hot-tempered</a:t>
            </a:r>
          </a:p>
          <a:p>
            <a:pPr lvl="2"/>
            <a:r>
              <a:rPr lang="en-US" dirty="0" smtClean="0"/>
              <a:t>Flexible</a:t>
            </a:r>
          </a:p>
          <a:p>
            <a:pPr lvl="2"/>
            <a:r>
              <a:rPr lang="en-US" dirty="0" smtClean="0"/>
              <a:t>Funny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6146" name="Picture 2" descr="Magnus Carlsen not to defend World Chess Championship title in 2023 |  Sports News,The Indian Expr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56" y="1825625"/>
            <a:ext cx="2904217" cy="161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09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220</Words>
  <Application>Microsoft Office PowerPoint</Application>
  <PresentationFormat>Широкоэкранный</PresentationFormat>
  <Paragraphs>101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Supecar company</vt:lpstr>
      <vt:lpstr>General director</vt:lpstr>
      <vt:lpstr>Financial director</vt:lpstr>
      <vt:lpstr>Engineer</vt:lpstr>
      <vt:lpstr>Supermarketing company</vt:lpstr>
      <vt:lpstr>General director</vt:lpstr>
      <vt:lpstr>Financial director</vt:lpstr>
      <vt:lpstr>Ads creator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8</cp:revision>
  <dcterms:created xsi:type="dcterms:W3CDTF">2022-09-26T21:28:58Z</dcterms:created>
  <dcterms:modified xsi:type="dcterms:W3CDTF">2022-09-27T05:58:44Z</dcterms:modified>
</cp:coreProperties>
</file>