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341d3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341d3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341d3f7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341d3f7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341d3f7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341d3f7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341d3f7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341d3f7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341d3f7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341d3f7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341d3f7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c341d3f7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341d3f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341d3f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341d3f7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341d3f7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341d3f7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341d3f7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341d3f7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341d3f7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341d3f7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341d3f7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c341d3f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c341d3f7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bdf17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ebdf17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341d3f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341d3f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341d3f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341d3f7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341d3f7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341d3f7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341d3f7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341d3f7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341d3f7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341d3f7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341d3f7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341d3f7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341d3f7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341d3f7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14196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363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123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180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1806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1281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0711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3541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9095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4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543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04492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763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7590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827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51148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899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236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3229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07750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Вступ до </a:t>
            </a:r>
            <a:r>
              <a:rPr lang="en" sz="3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криптографії</a:t>
            </a:r>
            <a:endParaRPr sz="34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Поняття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односпрямованої функції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Односпрямована функція – це математична функція, для якої: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обчислити вихідне значення досить легко будь-якого вхідного аргументу;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Обчислити вхідний аргумент для заданого вихідного значення дуже складно (це процес розв'язання NP-повного завдання).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Визначення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Геш-функція – це функція перетворення масиву вхідних даних довільної довжини у вихідний бітовий рядок фіксованої довжини, яка виконується за допомогою певного алгоритму.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950" y="3074950"/>
            <a:ext cx="59340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функціонування спрощеної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5663" y="1437050"/>
            <a:ext cx="23526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колізії спрощеної геш-функції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5">
            <a:alphaModFix/>
          </a:blip>
          <a:srcRect t="119" b="109"/>
          <a:stretch/>
        </p:blipFill>
        <p:spPr>
          <a:xfrm>
            <a:off x="3448050" y="1394525"/>
            <a:ext cx="22479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Вимоги до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Стійкість до колізій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Стійкість до пошуку першого прообразу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Стійкість до пошуку другого прообразу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Колізія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геш-функції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550" y="1170125"/>
            <a:ext cx="6088911" cy="35755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Зміна вихідного значення геш-функції залежно від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вхідного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5">
            <a:alphaModFix/>
          </a:blip>
          <a:srcRect t="-2301"/>
          <a:stretch/>
        </p:blipFill>
        <p:spPr>
          <a:xfrm>
            <a:off x="1514475" y="1905950"/>
            <a:ext cx="6115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Схема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симетричного шифрування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7675" y="1812750"/>
            <a:ext cx="6388650" cy="17613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Схема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асиметричного шифрування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5">
            <a:alphaModFix/>
          </a:blip>
          <a:srcRect t="14157" b="13352"/>
          <a:stretch/>
        </p:blipFill>
        <p:spPr>
          <a:xfrm>
            <a:off x="1301825" y="1523525"/>
            <a:ext cx="6540349" cy="26385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Схема цифрового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підпису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5">
            <a:alphaModFix/>
          </a:blip>
          <a:srcRect t="11353" b="9142"/>
          <a:stretch/>
        </p:blipFill>
        <p:spPr>
          <a:xfrm>
            <a:off x="1514475" y="1450625"/>
            <a:ext cx="61150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Визначення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криптографії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Криптографія - наука про методи забезпечення конфіденційності та автентичності інформації. Одна із найстаріших наук, її історія налічує кілька тисяч років. Математична криптографія виникла як наука шифрування інформації, тобто як наука про криптосистеми.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1776575"/>
            <a:ext cx="85206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Дякуємо </a:t>
            </a:r>
            <a:r>
              <a:rPr lang="en" sz="52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за</a:t>
            </a:r>
            <a:r>
              <a:rPr lang="en" sz="5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увагу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Сучасна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криптографія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Схеми асиметричного шифрування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Схеми електронного підпису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Керування ключами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Методи криптоаналізу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Постквантова криптографія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Helvetica Neue Light"/>
              <a:buChar char="❏"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Основні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послуги безпеки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Забезпечення конфіденційності даних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Забезпечення цілісності даних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Забезпечення достовірності даних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Визначення електронного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підпису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Цифровий підпис – це аналог рукописного підпису, який забезпечує дві характеристики: можливість перевірки справжності і цілісності документа, що захищає його від модифікації та заміни.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543" y="3530850"/>
            <a:ext cx="2802057" cy="13319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Криптографічні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ключі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Криптографічний ключ – це цифрова послідовність певної довжини, створена за певними правилами, з використанням генераторів випадкових чисел та/або розрахована відповідно до спеціального алгоритму з інших значень.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Ключова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пара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Особистий ключ (private key) –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це велике випадкове натуральне число.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Відкритий ключ (public key) –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походить із особистого шляхом математичних перетворень.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Зв'язок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відкритого та закритого ключів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5">
            <a:alphaModFix/>
          </a:blip>
          <a:srcRect t="16152" b="17296"/>
          <a:stretch/>
        </p:blipFill>
        <p:spPr>
          <a:xfrm>
            <a:off x="833525" y="1502288"/>
            <a:ext cx="7476950" cy="27485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Надійна генерація секретних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ключів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D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Для власника ключа важливо, щоб ніхто інший не міг вкрасти, розрахувати або генерувати такі самі ключові дані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ourier New"/>
              <a:buChar char="❏"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Користувачам Bitcoin рекомендується використовувати власні генератори випадкових чисел, що вбудовані в комп'ютери, мобільні пристрої.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0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1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2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3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4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5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6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7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8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9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0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6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7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8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9.xml><?xml version="1.0" encoding="utf-8"?>
<a:themeOverride xmlns:a="http://schemas.openxmlformats.org/drawingml/2006/main">
  <a:clrScheme name="Ион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316</Words>
  <Application>Microsoft Office PowerPoint</Application>
  <PresentationFormat>Экран (16:9)</PresentationFormat>
  <Paragraphs>45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Helvetica Neue</vt:lpstr>
      <vt:lpstr>Helvetica Neue Light</vt:lpstr>
      <vt:lpstr>Wingdings 3</vt:lpstr>
      <vt:lpstr>Arial</vt:lpstr>
      <vt:lpstr>Century Gothic</vt:lpstr>
      <vt:lpstr>Courier New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Дякуємо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Natalia Dolgova</cp:lastModifiedBy>
  <cp:revision>2</cp:revision>
  <dcterms:modified xsi:type="dcterms:W3CDTF">2023-02-26T15:55:47Z</dcterms:modified>
</cp:coreProperties>
</file>