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aa1db13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2aa1db13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aa1db13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aa1db13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442462f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442462f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aa1db1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aa1db13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aa1db13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aa1db13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2aa1db13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2aa1db13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0f9bb0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0f9bb0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aa1db13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aa1db13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aa1db13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aa1db13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2aa1db13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2aa1db13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25712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16874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8474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7246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66639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0789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9066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0726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12587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20358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97684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089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71259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57167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21231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483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6047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671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hyperlink" Target="https://andersbrownworth.com/blockchain/has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hyperlink" Target="https://emn178.github.io/online-tools/sha1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100" y="2035250"/>
            <a:ext cx="8520600" cy="15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0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Геш-</a:t>
            </a:r>
            <a:r>
              <a:rPr lang="en" sz="4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функції_</a:t>
            </a:r>
            <a:endParaRPr sz="4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508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Постквантові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алгоритми цифрового підпису_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37" y="1588575"/>
            <a:ext cx="8418164" cy="3269849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Роль геш-функцій в 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блокчейні</a:t>
            </a:r>
            <a:endParaRPr sz="242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250550" y="1073225"/>
            <a:ext cx="7757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https://andersbrownworth.com/blockchain/hash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5">
            <a:alphaModFix/>
          </a:blip>
          <a:srcRect t="7293" b="10102"/>
          <a:stretch/>
        </p:blipFill>
        <p:spPr>
          <a:xfrm>
            <a:off x="1606950" y="2000325"/>
            <a:ext cx="5941200" cy="24473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Визначення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геш-функції_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Геш-функція</a:t>
            </a:r>
            <a:r>
              <a:rPr lang="en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— функція перетворення масиву вхідних даних довільної довжини у вихідний бітовий рядок фіксованої довжини, яке виконується певним алгоритмом.</a:t>
            </a:r>
            <a:endParaRPr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007" y="3688597"/>
            <a:ext cx="5207543" cy="1338978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90825"/>
            <a:ext cx="8520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Властивості криптографічно стійкої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геш-функції_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653975"/>
            <a:ext cx="8520600" cy="31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❏"/>
            </a:pPr>
            <a:r>
              <a:rPr lang="en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Швидке 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обчислення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❏"/>
            </a:pPr>
            <a:r>
              <a:rPr lang="en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Мінімальна кількість колізій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(складність перебування)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❏"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 зміні вихідного тексту навіть на один знак (біт) </a:t>
            </a:r>
            <a:r>
              <a:rPr lang="en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результат геш-функції змінюється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до невпізнання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b="1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48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Найбільш популярні функції 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гешування_</a:t>
            </a:r>
            <a:endParaRPr sz="24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42400"/>
            <a:ext cx="8520600" cy="3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Courier New"/>
              <a:buChar char="❏"/>
            </a:pPr>
            <a:r>
              <a:rPr lang="en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CRC16 / CRC32 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(обчислення контрольної суми)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Courier New"/>
              <a:buChar char="❏"/>
            </a:pPr>
            <a:r>
              <a:rPr lang="en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MD5 / MD6</a:t>
            </a:r>
            <a:endParaRPr sz="2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Courier New"/>
              <a:buChar char="❏"/>
            </a:pPr>
            <a:r>
              <a:rPr lang="en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SHA-1 / SHA-2 / SHA-3</a:t>
            </a:r>
            <a:endParaRPr sz="2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Pts val="2400"/>
              <a:buChar char="❏"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Ukrainian standard DSTU 7564:2014 "Kupina" (8 - 512 bits)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725" y="3735375"/>
            <a:ext cx="374050" cy="3520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348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функціонування SHA-1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675" y="1017725"/>
            <a:ext cx="5407164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774" y="152400"/>
            <a:ext cx="38011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36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Псевдокод 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SHA-1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5">
            <a:alphaModFix/>
          </a:blip>
          <a:srcRect b="5213"/>
          <a:stretch/>
        </p:blipFill>
        <p:spPr>
          <a:xfrm>
            <a:off x="152400" y="1170125"/>
            <a:ext cx="4469899" cy="282452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Гешування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даних на прикладі_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11700" y="1261425"/>
            <a:ext cx="447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https://emn178.github.io/online-tools/sha1.html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5">
            <a:alphaModFix/>
          </a:blip>
          <a:srcRect t="5069" b="9722"/>
          <a:stretch/>
        </p:blipFill>
        <p:spPr>
          <a:xfrm>
            <a:off x="1368225" y="1807600"/>
            <a:ext cx="6505123" cy="283752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Застосування </a:t>
            </a: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геш-функцій_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Унікальні ID для набору даних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Контрольні суми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Пошук дублікатів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 формуванні електронного підпису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287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 застосування в BitTorrent </a:t>
            </a:r>
            <a:r>
              <a:rPr lang="en" sz="222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(Merkle Tree)</a:t>
            </a:r>
            <a:endParaRPr sz="222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688" y="1122700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Экран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3</vt:lpstr>
      <vt:lpstr>Ион</vt:lpstr>
      <vt:lpstr>Геш-функції_ </vt:lpstr>
      <vt:lpstr>Презентация PowerPoint</vt:lpstr>
      <vt:lpstr>Властивості криптографічно стійкої геш-функції_</vt:lpstr>
      <vt:lpstr>Найбільш популярні функції гешування_</vt:lpstr>
      <vt:lpstr>Приклад функціонування SHA-1</vt:lpstr>
      <vt:lpstr>Псевдокод SHA-1</vt:lpstr>
      <vt:lpstr>Гешування даних на прикладі_</vt:lpstr>
      <vt:lpstr>Застосування геш-функцій_</vt:lpstr>
      <vt:lpstr>Приклад застосування в BitTorrent (Merkle Tree)</vt:lpstr>
      <vt:lpstr>Постквантові алгоритми цифрового підпису_</vt:lpstr>
      <vt:lpstr>Роль геш-функцій в блокчейні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Геш-функції_ </dc:title>
  <dc:creator>User</dc:creator>
  <cp:lastModifiedBy>Natalia Dolgova</cp:lastModifiedBy>
  <cp:revision>1</cp:revision>
  <dcterms:modified xsi:type="dcterms:W3CDTF">2023-02-26T15:59:28Z</dcterms:modified>
</cp:coreProperties>
</file>