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76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" y="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bd3d3e0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bd3d3e0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bd3d3e0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bd3d3e08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bd3d3e0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bd3d3e0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bd3d3e0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bd3d3e0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bd3d3e0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bd3d3e0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bd3d3e0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bd3d3e08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bd3d3e08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bd3d3e08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bd3d3e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bd3d3e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bd3d3e0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bd3d3e0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bd3d3e0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bd3d3e0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bd3d3e0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bd3d3e0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bd3d3e0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bd3d3e0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bd3d3e0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bd3d3e0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bd3d3e0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bd3d3e0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bd3d3e0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bd3d3e0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6090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2127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6214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427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3593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8122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778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7517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7346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79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52143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9944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27346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529767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141418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662597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0066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78212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107440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19190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33325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4133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330135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31779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030161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332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25081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915408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36727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8474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7932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667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06855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5600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59362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117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938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355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Принципи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функціонування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Bitcoin Script_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Приклади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арифметичних операцій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814725"/>
            <a:ext cx="8520600" cy="27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OP_EQUAL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OP_EQUALVERIFY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OP_ADD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OP_NUMEQUAL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OP_MIN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OP_MAX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Приклади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криптографічних операцій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1814725"/>
            <a:ext cx="8520600" cy="27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OP_RIPEMD160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OP_SHA1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OP_SHA256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OP_HASH256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OP_CHECKSIG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Особливості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стеку в Bitcoin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Усі операції, крім операцій приміщення значень у стек, є безаргументними.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Це означає, що дані операції працюють тільки зі значеннями, що знаходяться в стеку, і неможливо помістити на вхід операції значення поза стеком.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Тому в процесі завдання умов слід враховувати, що максимальний розмір Bitcoin Script обмежений 520 байт.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 виконання Bitcoin Script для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P2PKH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11700" y="2233500"/>
            <a:ext cx="8520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&lt;Sig&gt; &lt;PubKey&gt; OP_DUP OP_HASH160 &lt;PubKHash&gt; OP_EQUALVERIFY OP_CHECKSIG</a:t>
            </a:r>
            <a:endParaRPr sz="22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A1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88" y="0"/>
            <a:ext cx="5581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A1E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 rotWithShape="1">
          <a:blip r:embed="rId3">
            <a:alphaModFix/>
          </a:blip>
          <a:srcRect b="49328"/>
          <a:stretch/>
        </p:blipFill>
        <p:spPr>
          <a:xfrm>
            <a:off x="578150" y="296325"/>
            <a:ext cx="798769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t="50670"/>
          <a:stretch/>
        </p:blipFill>
        <p:spPr>
          <a:xfrm>
            <a:off x="578150" y="2715677"/>
            <a:ext cx="7987701" cy="23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A1E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8" y="198350"/>
            <a:ext cx="7941026" cy="4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Підходи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до завдання умов розподілу та витрачання монет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5" y="1967025"/>
            <a:ext cx="8926850" cy="24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Особливості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Bitcoin Script_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2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Bitcoin Script є стековою (stack-based) мовою та використовує «зворотний польський запис» («reverse-polish notation») для операндів.</a:t>
            </a:r>
            <a:endParaRPr sz="162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2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Неповний Тюрінг означає, що мова має обмежену функціональність і не підтримує виконання переходів і циклів.</a:t>
            </a:r>
            <a:endParaRPr sz="162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2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"Reverse-polish notation" передбачає, що оператор слідує після операндів, а читання виразу відбувається зліва направо.</a:t>
            </a:r>
            <a:endParaRPr sz="162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2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Такий тип запису виразів значно простіше звичайного алгебраїчного, отже, тягне у себе меншу кількість обчислювальних помилок.</a:t>
            </a:r>
            <a:endParaRPr sz="162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scriptSig || scriptPubKey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 каждой транзакции имеются поля под названием scriptPubKey и scriptSig.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Поле scriptPubKey содержит описание некоторых условий, которым пользователь должен удовлетворить, чтобы потратить монеты.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 поле scriptSig содержатся данные, необходимые для удовлетворения таким условиям.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Вместе оба поля представляют собой Script.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Приклад_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Алгебраїчний запис: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(2+4)*5/10</a:t>
            </a: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Script запис: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 4 + 5 * 10 /</a:t>
            </a:r>
            <a:endParaRPr sz="2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38" y="740763"/>
            <a:ext cx="8558325" cy="3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Операції в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Bitcoin Script_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412450"/>
            <a:ext cx="8520600" cy="2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 операцій управління виконанням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 операцій взаємодії зі стеком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27 арифметичних операцій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криптографічних операцій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Приклади операцій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управління виконанням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814725"/>
            <a:ext cx="8520600" cy="27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OP_IF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OP_ELSE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OP_NOTIF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OP_ENDIF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OP_RETURN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Приклади операцій 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взаємодії зі стеком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1814725"/>
            <a:ext cx="8520600" cy="27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OP_DROP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OP_DUP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OP_ROLL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OP_SWAP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Courier New"/>
              <a:buChar char="❏"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OP_ROT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355</Words>
  <Application>Microsoft Office PowerPoint</Application>
  <PresentationFormat>Экран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Ион</vt:lpstr>
      <vt:lpstr>1_Ион</vt:lpstr>
      <vt:lpstr>Принципи  функціонування Bitcoin Script_</vt:lpstr>
      <vt:lpstr>Підходи до завдання умов розподілу та витрачання монет</vt:lpstr>
      <vt:lpstr>Особливості Bitcoin Script_</vt:lpstr>
      <vt:lpstr>Script = scriptSig || scriptPubKey</vt:lpstr>
      <vt:lpstr>Приклад_</vt:lpstr>
      <vt:lpstr>Презентация PowerPoint</vt:lpstr>
      <vt:lpstr>Операції в Bitcoin Script_</vt:lpstr>
      <vt:lpstr>Приклади операцій управління виконанням</vt:lpstr>
      <vt:lpstr>Приклади операцій взаємодії зі стеком</vt:lpstr>
      <vt:lpstr>Приклади арифметичних операцій</vt:lpstr>
      <vt:lpstr>Приклади криптографічних операцій</vt:lpstr>
      <vt:lpstr>Особливості стеку в Bitcoin</vt:lpstr>
      <vt:lpstr>Приклад виконання Bitcoin Script для P2PKH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Принципи  функціонування Bitcoin Script_</dc:title>
  <dc:creator>User</dc:creator>
  <cp:lastModifiedBy>Natalia Dolgova</cp:lastModifiedBy>
  <cp:revision>2</cp:revision>
  <dcterms:modified xsi:type="dcterms:W3CDTF">2023-03-29T05:24:22Z</dcterms:modified>
</cp:coreProperties>
</file>