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8914376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8914376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8914376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8914376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8914376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08914376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8914376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8914376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8914376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8914376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52550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11"/>
              <a:t>Video</a:t>
            </a:r>
            <a:r>
              <a:rPr lang="en-GB" sz="3911"/>
              <a:t> Presentation of</a:t>
            </a:r>
            <a:endParaRPr sz="39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11"/>
              <a:t>Group BLOCKS7PG</a:t>
            </a:r>
            <a:endParaRPr sz="39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11"/>
              <a:t>Block Model Compression Algorithm</a:t>
            </a:r>
            <a:endParaRPr sz="39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99950" y="2482650"/>
            <a:ext cx="2744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825"/>
              <a:t>Team Lucky Seven</a:t>
            </a:r>
            <a:endParaRPr b="1" sz="182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2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A1162576 Karl Asenstorfer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A1806297 Po-Yi Lee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A1804817 Xiaoman Li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A1784375 Yuanpeng Liu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A1782685 Yang Lu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A1797683 Jianping Qi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A1786785 Hechen Wang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A1784184 Kaiyang Xue</a:t>
            </a:r>
            <a:endParaRPr sz="16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625"/>
              <a:t>A1811518 Liuyang Yun</a:t>
            </a:r>
            <a:endParaRPr sz="162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Problem the software solves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Who would use the software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Use case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Major user stories and Implement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future steps for our project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the software solves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Customer: Maptek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Customer requirements (Problems):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Send spatial data encoded as Block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 model size (typically Gigabytes in size)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balance between compression ratio and speed of execution is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Design the optimal algorithm which can give the best compression at reasonable speeds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Develop the software with this algorithm which can compress and send down a coalesced block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would use the software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MAPTEK</a:t>
            </a:r>
            <a:r>
              <a:rPr lang="en-GB"/>
              <a:t>: offer the service for their clients to download these block model results for local high-performance 3D visualisation in their favourite geology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Geologists</a:t>
            </a:r>
            <a:r>
              <a:rPr lang="en-GB"/>
              <a:t>: are interested in predicting and understanding the physical way that the Earth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Reservoir engineers</a:t>
            </a:r>
            <a:r>
              <a:rPr lang="en-GB"/>
              <a:t>: identify which recovery options offer the safest and most economic, efficient, and effective development plan for a particular reservoir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852138" y="2286400"/>
            <a:ext cx="1439700" cy="81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802188" y="3398475"/>
            <a:ext cx="135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MAPTEK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681750" y="2979300"/>
            <a:ext cx="1780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Model Compression</a:t>
            </a:r>
            <a:endParaRPr sz="21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25" y="1565575"/>
            <a:ext cx="810600" cy="8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25" y="3247125"/>
            <a:ext cx="8106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16213" y="2437750"/>
            <a:ext cx="135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geologists</a:t>
            </a:r>
            <a:endParaRPr b="1"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16225" y="4057725"/>
            <a:ext cx="13572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reservoir engineers</a:t>
            </a:r>
            <a:endParaRPr b="1"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7842" l="0" r="4534" t="0"/>
          <a:stretch/>
        </p:blipFill>
        <p:spPr>
          <a:xfrm>
            <a:off x="6936800" y="1967925"/>
            <a:ext cx="1087986" cy="12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768263" y="326075"/>
            <a:ext cx="1439700" cy="81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617550" y="1017713"/>
            <a:ext cx="19089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Software administration </a:t>
            </a:r>
            <a:endParaRPr sz="21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/>
          <p:nvPr/>
        </p:nvSpPr>
        <p:spPr>
          <a:xfrm rot="1019858">
            <a:off x="1814330" y="2091057"/>
            <a:ext cx="2080168" cy="34447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-1462433">
            <a:off x="1774428" y="3126794"/>
            <a:ext cx="2172095" cy="34451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8517143">
            <a:off x="4989621" y="1375401"/>
            <a:ext cx="2034670" cy="3724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-670">
            <a:off x="5344227" y="2485122"/>
            <a:ext cx="1540200" cy="34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highlight>
                <a:srgbClr val="00796B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