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2" r:id="rId5"/>
    <p:sldId id="263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D66E9-0F32-7348-8886-4922967FA2F4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C2A2F-6365-9E46-A2F1-9ECF41686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0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270A2-F075-B548-AF7A-133DBF3FF76C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1570-8CC4-4E4F-8E1D-3292DAFC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4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NuAudio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Completed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Items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Setting up Lambda server for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skill, </a:t>
            </a:r>
            <a:r>
              <a:rPr lang="en-US" b="1" dirty="0" err="1" smtClean="0">
                <a:solidFill>
                  <a:schemeClr val="bg1"/>
                </a:solidFill>
              </a:rPr>
              <a:t>NuAudio</a:t>
            </a:r>
            <a:r>
              <a:rPr lang="en-US" b="1" dirty="0" smtClean="0">
                <a:solidFill>
                  <a:schemeClr val="bg1"/>
                </a:solidFill>
              </a:rPr>
              <a:t> launch intent/welcome message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Help Intent, allowing users to ask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for help if they are confused, or do not know how to use the skill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Send cards to your </a:t>
            </a:r>
            <a:r>
              <a:rPr lang="en-US" b="1" dirty="0" err="1" smtClean="0">
                <a:solidFill>
                  <a:schemeClr val="bg1"/>
                </a:solidFill>
              </a:rPr>
              <a:t>iphone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app that is connected to the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lexa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Artist Intent, that allows you to ask about a specific artist </a:t>
            </a:r>
            <a:r>
              <a:rPr lang="en-US" b="1" dirty="0" smtClean="0">
                <a:solidFill>
                  <a:schemeClr val="bg1"/>
                </a:solidFill>
              </a:rPr>
              <a:t>top tracks(static),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Date Intent, that allows you to ask for releases by general dates, like today, next week, next month (static</a:t>
            </a:r>
            <a:r>
              <a:rPr lang="en-US" b="1" dirty="0" smtClean="0">
                <a:solidFill>
                  <a:schemeClr val="bg1"/>
                </a:solidFill>
              </a:rPr>
              <a:t>).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Fluid speech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We are working on implementing SSML type (Speech Synthesis Markup Language) instead of Plaintext type into our Alexa Responses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Using SSML, we plan to make Alexa Responses more fluid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Re-Writing some of our scripts, to make it seem more human </a:t>
            </a:r>
            <a:r>
              <a:rPr lang="en-US" b="1" dirty="0" smtClean="0">
                <a:solidFill>
                  <a:schemeClr val="bg1"/>
                </a:solidFill>
              </a:rPr>
              <a:t>like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0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Last.Fm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Search API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Successfully able to send an http get request to </a:t>
            </a:r>
            <a:r>
              <a:rPr lang="en-US" b="1" dirty="0" err="1" smtClean="0">
                <a:solidFill>
                  <a:schemeClr val="bg1"/>
                </a:solidFill>
              </a:rPr>
              <a:t>Last.FM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api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Able to get a response from </a:t>
            </a:r>
            <a:r>
              <a:rPr lang="en-US" b="1" dirty="0" err="1" smtClean="0">
                <a:solidFill>
                  <a:schemeClr val="bg1"/>
                </a:solidFill>
              </a:rPr>
              <a:t>api</a:t>
            </a:r>
            <a:r>
              <a:rPr lang="en-US" b="1" dirty="0" smtClean="0">
                <a:solidFill>
                  <a:schemeClr val="bg1"/>
                </a:solidFill>
              </a:rPr>
              <a:t> in the form of a </a:t>
            </a:r>
            <a:r>
              <a:rPr lang="en-US" b="1" dirty="0" err="1" smtClean="0">
                <a:solidFill>
                  <a:schemeClr val="bg1"/>
                </a:solidFill>
              </a:rPr>
              <a:t>Json</a:t>
            </a:r>
            <a:r>
              <a:rPr lang="en-US" b="1" dirty="0" smtClean="0">
                <a:solidFill>
                  <a:schemeClr val="bg1"/>
                </a:solidFill>
              </a:rPr>
              <a:t> object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chemeClr val="bg1"/>
                </a:solidFill>
              </a:rPr>
              <a:t>Project expense</a:t>
            </a:r>
            <a:endParaRPr lang="en-US" b="1" i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5638800"/>
          </a:xfrm>
          <a:solidFill>
            <a:schemeClr val="tx1"/>
          </a:solidFill>
        </p:spPr>
        <p:txBody>
          <a:bodyPr numCol="4"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000" b="1" i="1" u="sng" dirty="0" smtClean="0">
                <a:solidFill>
                  <a:schemeClr val="bg1"/>
                </a:solidFill>
              </a:rPr>
              <a:t>Week 1: Sept. 3-9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Sept.3</a:t>
            </a:r>
            <a:r>
              <a:rPr lang="en-US" sz="2000" baseline="30000" dirty="0" smtClean="0">
                <a:solidFill>
                  <a:schemeClr val="bg1"/>
                </a:solidFill>
              </a:rPr>
              <a:t>rd</a:t>
            </a:r>
            <a:r>
              <a:rPr lang="en-US" sz="2000" dirty="0" smtClean="0">
                <a:solidFill>
                  <a:schemeClr val="bg1"/>
                </a:solidFill>
              </a:rPr>
              <a:t> (Sun.) for an hour.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 6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an hour.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2: Sept. 10-16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Sept.10th (Sun.) for an hour.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 13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		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3: Sept. 17-23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Sept.17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(Sun.) for two hours.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 20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4: Sept. 24-30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Sept.24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(Sun.) for an hour.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Sept 27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		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5: Oct. 1-7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Oct.1st(Sun.) for two hours.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Oct.4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6: Oct. 8-14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 meetings due to fires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7: Oct. 15-21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Oct.18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two hours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8: Oct. 22-28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Oct.22</a:t>
            </a:r>
            <a:r>
              <a:rPr lang="en-US" sz="2000" baseline="30000" dirty="0" smtClean="0">
                <a:solidFill>
                  <a:schemeClr val="bg1"/>
                </a:solidFill>
              </a:rPr>
              <a:t>nd</a:t>
            </a:r>
            <a:r>
              <a:rPr lang="en-US" sz="2000" dirty="0" smtClean="0">
                <a:solidFill>
                  <a:schemeClr val="bg1"/>
                </a:solidFill>
              </a:rPr>
              <a:t>(Sun.) for an hour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Oct.25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an hour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9: Oct. 29- Nov. 4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Oct.29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(Sun.) for two hours.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Nov.1</a:t>
            </a:r>
            <a:r>
              <a:rPr lang="en-US" sz="2000" baseline="30000" dirty="0" smtClean="0">
                <a:solidFill>
                  <a:schemeClr val="bg1"/>
                </a:solidFill>
              </a:rPr>
              <a:t>st</a:t>
            </a:r>
            <a:r>
              <a:rPr lang="en-US" sz="2000" dirty="0" smtClean="0">
                <a:solidFill>
                  <a:schemeClr val="bg1"/>
                </a:solidFill>
              </a:rPr>
              <a:t>(Wed.) for two hours.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10: Nov.5-11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for an hour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Nov.8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for an hour</a:t>
            </a:r>
          </a:p>
          <a:p>
            <a:r>
              <a:rPr lang="en-US" sz="2000" b="1" i="1" u="sng" dirty="0" smtClean="0">
                <a:solidFill>
                  <a:schemeClr val="bg1"/>
                </a:solidFill>
              </a:rPr>
              <a:t>Week 11: Nov.12-18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Nov.12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(Sun) for two hours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Nov.15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(Wed.) for 5 hours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$100 per hour per person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33 total hours worked for a cost of $3300 * the number of people in the team(5), for a total of $16500.</a:t>
            </a:r>
          </a:p>
        </p:txBody>
      </p:sp>
    </p:spTree>
    <p:extLst>
      <p:ext uri="{BB962C8B-B14F-4D97-AF65-F5344CB8AC3E}">
        <p14:creationId xmlns:p14="http://schemas.microsoft.com/office/powerpoint/2010/main" val="9032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Dialogue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E-	“Welcome to </a:t>
            </a:r>
            <a:r>
              <a:rPr lang="en-US" b="1" dirty="0" err="1" smtClean="0">
                <a:solidFill>
                  <a:schemeClr val="bg1"/>
                </a:solidFill>
              </a:rPr>
              <a:t>NuAudio</a:t>
            </a:r>
            <a:r>
              <a:rPr lang="en-US" b="1" dirty="0" smtClean="0">
                <a:solidFill>
                  <a:schemeClr val="bg1"/>
                </a:solidFill>
              </a:rPr>
              <a:t>! I can tell you about some new album releases:”	“Which artist would you like to know about?”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“who has albums coming out next week?”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“Rihanna has an album coming out November 7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.”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“Would you like to know about another artist?”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“Yes”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“Dope! What would you like to hear about now?”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“Help”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“I can tell you about artists or I can tell you about new music releases by date. What would you like to hear?”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“Tell me about Slip knot”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“Slip knot released This Old Dog on May 5, 2017”</a:t>
            </a:r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“Would you like to know about another?”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U-	“No.”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E-	“Thanks for using </a:t>
            </a:r>
            <a:r>
              <a:rPr lang="en-US" b="1" dirty="0" err="1" smtClean="0">
                <a:solidFill>
                  <a:schemeClr val="bg1"/>
                </a:solidFill>
              </a:rPr>
              <a:t>NuAudio</a:t>
            </a:r>
            <a:r>
              <a:rPr lang="en-US" b="1" dirty="0" smtClean="0">
                <a:solidFill>
                  <a:schemeClr val="bg1"/>
                </a:solidFill>
              </a:rPr>
              <a:t>. Goodbye!”</a:t>
            </a:r>
          </a:p>
        </p:txBody>
      </p:sp>
    </p:spTree>
    <p:extLst>
      <p:ext uri="{BB962C8B-B14F-4D97-AF65-F5344CB8AC3E}">
        <p14:creationId xmlns:p14="http://schemas.microsoft.com/office/powerpoint/2010/main" val="5768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Backlog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tx1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Connecting </a:t>
            </a:r>
            <a:r>
              <a:rPr lang="en-US" b="1" dirty="0" err="1" smtClean="0">
                <a:solidFill>
                  <a:schemeClr val="bg1"/>
                </a:solidFill>
              </a:rPr>
              <a:t>Last.FM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database to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responses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Working on making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have more fluid speech (more human like)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Being able to iterate over more than just one response from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(</a:t>
            </a:r>
            <a:r>
              <a:rPr lang="en-US" b="1" dirty="0" err="1" smtClean="0">
                <a:solidFill>
                  <a:schemeClr val="bg1"/>
                </a:solidFill>
              </a:rPr>
              <a:t>MoreIntent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Add a user library, or repeated user request list, that allows </a:t>
            </a:r>
            <a:r>
              <a:rPr lang="en-US" b="1" dirty="0" err="1" smtClean="0">
                <a:solidFill>
                  <a:schemeClr val="bg1"/>
                </a:solidFill>
              </a:rPr>
              <a:t>alexa</a:t>
            </a:r>
            <a:r>
              <a:rPr lang="en-US" b="1" dirty="0" smtClean="0">
                <a:solidFill>
                  <a:schemeClr val="bg1"/>
                </a:solidFill>
              </a:rPr>
              <a:t> to search for song releases that the user might be interested in hearing (</a:t>
            </a:r>
            <a:r>
              <a:rPr lang="en-US" b="1" dirty="0" err="1" smtClean="0">
                <a:solidFill>
                  <a:schemeClr val="bg1"/>
                </a:solidFill>
              </a:rPr>
              <a:t>SuggestedIntent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93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283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NuAudio</vt:lpstr>
      <vt:lpstr>Completed Items</vt:lpstr>
      <vt:lpstr>Fluid speech</vt:lpstr>
      <vt:lpstr>Last.Fm Search API</vt:lpstr>
      <vt:lpstr>Project expense</vt:lpstr>
      <vt:lpstr>Dialogue example</vt:lpstr>
      <vt:lpstr>Backlog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NuAudio</dc:title>
  <dc:creator>Ryan  Boyle</dc:creator>
  <cp:lastModifiedBy>Microsoft Office User</cp:lastModifiedBy>
  <cp:revision>30</cp:revision>
  <dcterms:created xsi:type="dcterms:W3CDTF">2017-11-09T02:32:44Z</dcterms:created>
  <dcterms:modified xsi:type="dcterms:W3CDTF">2017-11-16T22:44:32Z</dcterms:modified>
</cp:coreProperties>
</file>