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</a:t>
            </a:r>
            <a:r>
              <a:rPr lang="en-US" dirty="0" err="1" smtClean="0"/>
              <a:t>itunes</a:t>
            </a:r>
            <a:r>
              <a:rPr lang="en-US" dirty="0" smtClean="0"/>
              <a:t> database to </a:t>
            </a:r>
            <a:r>
              <a:rPr lang="en-US" dirty="0" err="1" smtClean="0"/>
              <a:t>alexa</a:t>
            </a:r>
            <a:r>
              <a:rPr lang="en-US" dirty="0" smtClean="0"/>
              <a:t> responses</a:t>
            </a:r>
          </a:p>
          <a:p>
            <a:r>
              <a:rPr lang="en-US" dirty="0" smtClean="0"/>
              <a:t>Being able to iterator over more than just one response from </a:t>
            </a:r>
            <a:r>
              <a:rPr lang="en-US" dirty="0" err="1" smtClean="0"/>
              <a:t>alexa</a:t>
            </a:r>
            <a:r>
              <a:rPr lang="en-US" dirty="0" smtClean="0"/>
              <a:t> (</a:t>
            </a:r>
            <a:r>
              <a:rPr lang="en-US" dirty="0" err="1" smtClean="0"/>
              <a:t>MoreIntent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user library, or repeated user request list, that allows </a:t>
            </a:r>
            <a:r>
              <a:rPr lang="en-US" dirty="0" err="1" smtClean="0"/>
              <a:t>alexa</a:t>
            </a:r>
            <a:r>
              <a:rPr lang="en-US" dirty="0" smtClean="0"/>
              <a:t> to search for song releases that the user might be interested in hearing (</a:t>
            </a:r>
            <a:r>
              <a:rPr lang="en-US" dirty="0" err="1" smtClean="0"/>
              <a:t>SuggestedIntent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3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Lambda server for </a:t>
            </a:r>
            <a:r>
              <a:rPr lang="en-US" dirty="0"/>
              <a:t>A</a:t>
            </a:r>
            <a:r>
              <a:rPr lang="en-US" dirty="0" smtClean="0"/>
              <a:t>lexa skill, </a:t>
            </a:r>
            <a:r>
              <a:rPr lang="en-US" dirty="0" err="1" smtClean="0"/>
              <a:t>NuAudio</a:t>
            </a:r>
            <a:r>
              <a:rPr lang="en-US" dirty="0" smtClean="0"/>
              <a:t> launch intent/welcome message</a:t>
            </a:r>
          </a:p>
          <a:p>
            <a:r>
              <a:rPr lang="en-US" dirty="0" smtClean="0"/>
              <a:t>Help Intent, allowing users to ask </a:t>
            </a:r>
            <a:r>
              <a:rPr lang="en-US" dirty="0"/>
              <a:t>A</a:t>
            </a:r>
            <a:r>
              <a:rPr lang="en-US" dirty="0" smtClean="0"/>
              <a:t>lexa for help if they are confused, or do not know how to use the skill</a:t>
            </a:r>
          </a:p>
          <a:p>
            <a:r>
              <a:rPr lang="en-US" dirty="0" smtClean="0"/>
              <a:t>Send cards to your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lexa app that is connected to the </a:t>
            </a:r>
            <a:r>
              <a:rPr lang="en-US" dirty="0"/>
              <a:t>A</a:t>
            </a:r>
            <a:r>
              <a:rPr lang="en-US" dirty="0" smtClean="0"/>
              <a:t>lexa </a:t>
            </a:r>
          </a:p>
          <a:p>
            <a:r>
              <a:rPr lang="en-US" dirty="0" smtClean="0"/>
              <a:t>Artist Intent, that allows you to ask about a specific artist (static)</a:t>
            </a:r>
          </a:p>
          <a:p>
            <a:r>
              <a:rPr lang="en-US" dirty="0" smtClean="0"/>
              <a:t>Date Intent, that allows you to ask for releases by general dates, like today, next week, next month (static)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144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NuAudio</vt:lpstr>
      <vt:lpstr>Backlog</vt:lpstr>
      <vt:lpstr>Completed Items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NuAudio</dc:title>
  <dc:creator>Ryan  Boyle</dc:creator>
  <cp:lastModifiedBy>Ryan  Boyle</cp:lastModifiedBy>
  <cp:revision>4</cp:revision>
  <dcterms:created xsi:type="dcterms:W3CDTF">2017-11-09T02:32:44Z</dcterms:created>
  <dcterms:modified xsi:type="dcterms:W3CDTF">2017-11-09T03:12:20Z</dcterms:modified>
</cp:coreProperties>
</file>