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responses</a:t>
            </a:r>
          </a:p>
          <a:p>
            <a:r>
              <a:rPr lang="en-US" dirty="0" smtClean="0"/>
              <a:t>Being able to iterator 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E-	“Welcome to </a:t>
            </a:r>
            <a:r>
              <a:rPr lang="en-US" dirty="0" err="1" smtClean="0"/>
              <a:t>NuAudio</a:t>
            </a:r>
            <a:r>
              <a:rPr lang="en-US" dirty="0" smtClean="0"/>
              <a:t>! I can tell you about some new album releases:”	“Which artist do you want to know about?”</a:t>
            </a:r>
          </a:p>
          <a:p>
            <a:r>
              <a:rPr lang="en-US" dirty="0" smtClean="0"/>
              <a:t>U-	“who has albums coming out next week?”</a:t>
            </a:r>
          </a:p>
          <a:p>
            <a:r>
              <a:rPr lang="en-US" dirty="0" smtClean="0"/>
              <a:t>E-	“Rihanna has an album coming out November 7</a:t>
            </a:r>
            <a:r>
              <a:rPr lang="en-US" baseline="30000" dirty="0" smtClean="0"/>
              <a:t>th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E-	“Do you want to know about another artist?”</a:t>
            </a:r>
          </a:p>
          <a:p>
            <a:r>
              <a:rPr lang="en-US" dirty="0" smtClean="0"/>
              <a:t>U-	“Yes”</a:t>
            </a:r>
          </a:p>
          <a:p>
            <a:r>
              <a:rPr lang="en-US" dirty="0" smtClean="0"/>
              <a:t>E-	“Dope! What would you like to hear about now?”</a:t>
            </a:r>
          </a:p>
          <a:p>
            <a:r>
              <a:rPr lang="en-US" dirty="0" smtClean="0"/>
              <a:t>U-	“Help”</a:t>
            </a:r>
          </a:p>
          <a:p>
            <a:r>
              <a:rPr lang="en-US" dirty="0" smtClean="0"/>
              <a:t>E-	“I can tell you about artists or I can tell you about new music releases by date. What would you like to hear?”</a:t>
            </a:r>
          </a:p>
          <a:p>
            <a:r>
              <a:rPr lang="en-US" dirty="0" smtClean="0"/>
              <a:t>U-	“Tell me about Slip knot”</a:t>
            </a:r>
          </a:p>
          <a:p>
            <a:r>
              <a:rPr lang="en-US" dirty="0" smtClean="0"/>
              <a:t>E-	“Slip knot released This Old Dog on May 5, 2017”</a:t>
            </a:r>
            <a:r>
              <a:rPr lang="en-US" dirty="0"/>
              <a:t>	</a:t>
            </a:r>
            <a:r>
              <a:rPr lang="en-US" dirty="0" smtClean="0"/>
              <a:t>“Do you want to know about another?”</a:t>
            </a:r>
          </a:p>
          <a:p>
            <a:r>
              <a:rPr lang="en-US" dirty="0" smtClean="0"/>
              <a:t>U-	“No.”</a:t>
            </a:r>
          </a:p>
          <a:p>
            <a:r>
              <a:rPr lang="en-US" dirty="0" smtClean="0"/>
              <a:t>E-	“Goodbye! Thanks for using </a:t>
            </a:r>
            <a:r>
              <a:rPr lang="en-US" dirty="0" err="1" smtClean="0"/>
              <a:t>NuAudio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Dialogue example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8</cp:revision>
  <dcterms:created xsi:type="dcterms:W3CDTF">2017-11-09T02:32:44Z</dcterms:created>
  <dcterms:modified xsi:type="dcterms:W3CDTF">2017-11-09T04:16:50Z</dcterms:modified>
</cp:coreProperties>
</file>