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responses</a:t>
            </a:r>
          </a:p>
          <a:p>
            <a:r>
              <a:rPr lang="en-US" dirty="0" smtClean="0"/>
              <a:t>Working on making </a:t>
            </a:r>
            <a:r>
              <a:rPr lang="en-US" dirty="0" err="1" smtClean="0"/>
              <a:t>alexa</a:t>
            </a:r>
            <a:r>
              <a:rPr lang="en-US" dirty="0" smtClean="0"/>
              <a:t> have more fluid speech (more human like)</a:t>
            </a:r>
          </a:p>
          <a:p>
            <a:r>
              <a:rPr lang="en-US" dirty="0" smtClean="0"/>
              <a:t>Being able to iterate 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implementing SSML type (Speech Synthesis Markup Language) instead of Plaintext type into our Alexa Responses</a:t>
            </a:r>
          </a:p>
          <a:p>
            <a:r>
              <a:rPr lang="en-US" dirty="0" smtClean="0"/>
              <a:t>Using SSML, we plan to make Alexa Responses more fluid</a:t>
            </a:r>
          </a:p>
          <a:p>
            <a:r>
              <a:rPr lang="en-US" dirty="0" smtClean="0"/>
              <a:t>Re-Writing some of our scripts, to make it seem more human like</a:t>
            </a:r>
          </a:p>
          <a:p>
            <a:r>
              <a:rPr lang="en-US" dirty="0" smtClean="0"/>
              <a:t>Adding a random response generator for </a:t>
            </a:r>
            <a:r>
              <a:rPr lang="en-US" dirty="0" err="1" smtClean="0"/>
              <a:t>alexa</a:t>
            </a:r>
            <a:r>
              <a:rPr lang="en-US" dirty="0" smtClean="0"/>
              <a:t>, so its not so automated, and is more natural responses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E-	“Welcome to </a:t>
            </a:r>
            <a:r>
              <a:rPr lang="en-US" dirty="0" err="1" smtClean="0"/>
              <a:t>NuAudio</a:t>
            </a:r>
            <a:r>
              <a:rPr lang="en-US" dirty="0" smtClean="0"/>
              <a:t>! I can tell you about some new album releases:”	“Which artist would you like to know about?”</a:t>
            </a:r>
          </a:p>
          <a:p>
            <a:r>
              <a:rPr lang="en-US" dirty="0" smtClean="0"/>
              <a:t>U-	“who has albums coming out next week?”</a:t>
            </a:r>
          </a:p>
          <a:p>
            <a:r>
              <a:rPr lang="en-US" dirty="0" smtClean="0"/>
              <a:t>E-	“Rihanna has an album coming out November 7</a:t>
            </a:r>
            <a:r>
              <a:rPr lang="en-US" baseline="30000" dirty="0" smtClean="0"/>
              <a:t>th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E-	“Would you like to know about another artist?”</a:t>
            </a:r>
          </a:p>
          <a:p>
            <a:r>
              <a:rPr lang="en-US" dirty="0" smtClean="0"/>
              <a:t>U-	“Yes”</a:t>
            </a:r>
          </a:p>
          <a:p>
            <a:r>
              <a:rPr lang="en-US" dirty="0" smtClean="0"/>
              <a:t>E-	“Dope! What would you like to hear about now?”</a:t>
            </a:r>
          </a:p>
          <a:p>
            <a:r>
              <a:rPr lang="en-US" dirty="0" smtClean="0"/>
              <a:t>U-	“Help”</a:t>
            </a:r>
          </a:p>
          <a:p>
            <a:r>
              <a:rPr lang="en-US" dirty="0" smtClean="0"/>
              <a:t>E-	“I can tell you about artists or I can tell you about new music releases by date. What would you like to hear?”</a:t>
            </a:r>
          </a:p>
          <a:p>
            <a:r>
              <a:rPr lang="en-US" dirty="0" smtClean="0"/>
              <a:t>U-	“Tell me about Slip knot”</a:t>
            </a:r>
          </a:p>
          <a:p>
            <a:r>
              <a:rPr lang="en-US" dirty="0" smtClean="0"/>
              <a:t>E-	“Slip knot released This Old Dog on May 5, 2017”</a:t>
            </a:r>
            <a:r>
              <a:rPr lang="en-US" dirty="0"/>
              <a:t>	</a:t>
            </a:r>
            <a:r>
              <a:rPr lang="en-US" dirty="0" smtClean="0"/>
              <a:t>“Would you like to know about another?”</a:t>
            </a:r>
          </a:p>
          <a:p>
            <a:r>
              <a:rPr lang="en-US" dirty="0" smtClean="0"/>
              <a:t>U-	“No.”</a:t>
            </a:r>
          </a:p>
          <a:p>
            <a:r>
              <a:rPr lang="en-US" dirty="0" smtClean="0"/>
              <a:t>E-	“Thanks for using </a:t>
            </a:r>
            <a:r>
              <a:rPr lang="en-US" dirty="0" err="1" smtClean="0"/>
              <a:t>NuAudio</a:t>
            </a:r>
            <a:r>
              <a:rPr lang="en-US" dirty="0" smtClean="0"/>
              <a:t>. Goodbye!”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Itunes</a:t>
            </a:r>
            <a:r>
              <a:rPr lang="en-US" dirty="0" smtClean="0"/>
              <a:t>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able to send an http get request to </a:t>
            </a:r>
            <a:r>
              <a:rPr lang="en-US" dirty="0" err="1" smtClean="0"/>
              <a:t>itunes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get a response from </a:t>
            </a:r>
            <a:r>
              <a:rPr lang="en-US" dirty="0" err="1" smtClean="0"/>
              <a:t>api</a:t>
            </a:r>
            <a:r>
              <a:rPr lang="en-US" dirty="0" smtClean="0"/>
              <a:t> in the form of a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Able to parse </a:t>
            </a:r>
            <a:r>
              <a:rPr lang="en-US" dirty="0" err="1" smtClean="0"/>
              <a:t>Json</a:t>
            </a:r>
            <a:r>
              <a:rPr lang="en-US" dirty="0" smtClean="0"/>
              <a:t> object for an artists 5 most recent songs and latest album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8095"/>
          </a:xfrm>
        </p:spPr>
        <p:txBody>
          <a:bodyPr/>
          <a:lstStyle/>
          <a:p>
            <a:r>
              <a:rPr lang="en-US" b="1" i="1" u="sng" dirty="0" smtClean="0"/>
              <a:t>Product budget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" y="1219200"/>
            <a:ext cx="12094464" cy="5522976"/>
          </a:xfrm>
        </p:spPr>
        <p:txBody>
          <a:bodyPr numCol="4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b="1" i="1" u="sng" dirty="0" smtClean="0"/>
              <a:t>Week 1: Sept. 3-9</a:t>
            </a:r>
          </a:p>
          <a:p>
            <a:pPr marL="0" indent="0">
              <a:buNone/>
            </a:pPr>
            <a:r>
              <a:rPr lang="en-US" sz="2000" dirty="0" smtClean="0"/>
              <a:t>Sept.3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(Sun.) for an hour. </a:t>
            </a:r>
          </a:p>
          <a:p>
            <a:pPr marL="0" indent="0">
              <a:buNone/>
            </a:pPr>
            <a:r>
              <a:rPr lang="en-US" sz="2000" dirty="0" smtClean="0"/>
              <a:t>Sept.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an hour.</a:t>
            </a:r>
          </a:p>
          <a:p>
            <a:r>
              <a:rPr lang="en-US" sz="2000" b="1" i="1" u="sng" dirty="0" smtClean="0"/>
              <a:t>Week 2: Sept. 10-16</a:t>
            </a:r>
          </a:p>
          <a:p>
            <a:pPr marL="0" indent="0">
              <a:buNone/>
            </a:pPr>
            <a:r>
              <a:rPr lang="en-US" sz="2000" dirty="0" smtClean="0"/>
              <a:t>Sept.10th (Sun.) for an hour.</a:t>
            </a:r>
          </a:p>
          <a:p>
            <a:pPr marL="0" indent="0">
              <a:buNone/>
            </a:pPr>
            <a:r>
              <a:rPr lang="en-US" sz="2000" dirty="0" smtClean="0"/>
              <a:t>Sept. 13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		</a:t>
            </a:r>
          </a:p>
          <a:p>
            <a:r>
              <a:rPr lang="en-US" sz="2000" b="1" i="1" u="sng" dirty="0" smtClean="0"/>
              <a:t>Week 3: Sept. 17-23</a:t>
            </a:r>
          </a:p>
          <a:p>
            <a:pPr marL="0" indent="0">
              <a:buNone/>
            </a:pPr>
            <a:r>
              <a:rPr lang="en-US" sz="2000" dirty="0" smtClean="0"/>
              <a:t>Sept.17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two hours.</a:t>
            </a:r>
          </a:p>
          <a:p>
            <a:pPr marL="0" indent="0">
              <a:buNone/>
            </a:pPr>
            <a:r>
              <a:rPr lang="en-US" sz="2000" dirty="0" smtClean="0"/>
              <a:t>Sept.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4: Sept. 24-30</a:t>
            </a:r>
          </a:p>
          <a:p>
            <a:pPr marL="0" indent="0">
              <a:buNone/>
            </a:pPr>
            <a:r>
              <a:rPr lang="en-US" sz="2000" dirty="0" smtClean="0"/>
              <a:t>Sept.24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an hour. </a:t>
            </a:r>
          </a:p>
          <a:p>
            <a:pPr marL="0" indent="0">
              <a:buNone/>
            </a:pPr>
            <a:r>
              <a:rPr lang="en-US" sz="2000" dirty="0" smtClean="0"/>
              <a:t>Sept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		</a:t>
            </a:r>
          </a:p>
          <a:p>
            <a:r>
              <a:rPr lang="en-US" sz="2000" b="1" i="1" u="sng" dirty="0" smtClean="0"/>
              <a:t>Week 5: Oct. 1-7</a:t>
            </a:r>
          </a:p>
          <a:p>
            <a:pPr marL="0" indent="0">
              <a:buNone/>
            </a:pPr>
            <a:r>
              <a:rPr lang="en-US" sz="2000" dirty="0" smtClean="0"/>
              <a:t>Oct.1st(Sun.) for two hours.</a:t>
            </a:r>
          </a:p>
          <a:p>
            <a:pPr marL="0" indent="0">
              <a:buNone/>
            </a:pPr>
            <a:r>
              <a:rPr lang="en-US" sz="2000" dirty="0" smtClean="0"/>
              <a:t>Oct.4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6: Oct. 8-14</a:t>
            </a:r>
          </a:p>
          <a:p>
            <a:pPr marL="0" indent="0">
              <a:buNone/>
            </a:pPr>
            <a:r>
              <a:rPr lang="en-US" sz="2000" dirty="0" smtClean="0"/>
              <a:t>No meetings due to fires</a:t>
            </a:r>
          </a:p>
          <a:p>
            <a:r>
              <a:rPr lang="en-US" sz="2000" b="1" i="1" u="sng" dirty="0" smtClean="0"/>
              <a:t>Week 7: Oct. 15-21</a:t>
            </a:r>
          </a:p>
          <a:p>
            <a:pPr marL="0" indent="0">
              <a:buNone/>
            </a:pPr>
            <a:r>
              <a:rPr lang="en-US" sz="2000" dirty="0" smtClean="0"/>
              <a:t>Oct.18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</a:t>
            </a:r>
          </a:p>
          <a:p>
            <a:r>
              <a:rPr lang="en-US" sz="2000" b="1" i="1" u="sng" dirty="0" smtClean="0"/>
              <a:t>Week 8: Oct. 22-28</a:t>
            </a:r>
          </a:p>
          <a:p>
            <a:pPr marL="0" indent="0">
              <a:buNone/>
            </a:pPr>
            <a:r>
              <a:rPr lang="en-US" sz="2000" dirty="0" smtClean="0"/>
              <a:t>Oct.22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(Sun.) for an hour</a:t>
            </a:r>
          </a:p>
          <a:p>
            <a:pPr marL="0" indent="0">
              <a:buNone/>
            </a:pPr>
            <a:r>
              <a:rPr lang="en-US" sz="2000" dirty="0" smtClean="0"/>
              <a:t>Oct.25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an hour</a:t>
            </a:r>
          </a:p>
          <a:p>
            <a:r>
              <a:rPr lang="en-US" sz="2000" b="1" i="1" u="sng" dirty="0" smtClean="0"/>
              <a:t>Week 9: Oct. 29- Nov. 4</a:t>
            </a:r>
          </a:p>
          <a:p>
            <a:pPr marL="0" indent="0">
              <a:buNone/>
            </a:pPr>
            <a:r>
              <a:rPr lang="en-US" sz="2000" dirty="0" smtClean="0"/>
              <a:t>Oct.29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two hours.</a:t>
            </a:r>
          </a:p>
          <a:p>
            <a:pPr marL="0" indent="0">
              <a:buNone/>
            </a:pPr>
            <a:r>
              <a:rPr lang="en-US" sz="2000" dirty="0" smtClean="0"/>
              <a:t>Nov.1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10: Nov.5-11</a:t>
            </a:r>
          </a:p>
          <a:p>
            <a:pPr marL="0" indent="0">
              <a:buNone/>
            </a:pPr>
            <a:r>
              <a:rPr lang="en-US" sz="2000" dirty="0" smtClean="0"/>
              <a:t>Nov.5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for an hour</a:t>
            </a:r>
          </a:p>
          <a:p>
            <a:pPr marL="0" indent="0">
              <a:buNone/>
            </a:pPr>
            <a:r>
              <a:rPr lang="en-US" sz="2000" dirty="0" smtClean="0"/>
              <a:t>Nov.8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for an hour</a:t>
            </a:r>
          </a:p>
          <a:p>
            <a:r>
              <a:rPr lang="en-US" sz="2000" b="1" i="1" u="sng" dirty="0" smtClean="0"/>
              <a:t>Week 11: Nov.12-18</a:t>
            </a:r>
          </a:p>
          <a:p>
            <a:pPr marL="0" indent="0">
              <a:buNone/>
            </a:pPr>
            <a:r>
              <a:rPr lang="en-US" sz="2000" dirty="0" smtClean="0"/>
              <a:t>Nov.12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(Sun) for two hours</a:t>
            </a:r>
          </a:p>
          <a:p>
            <a:pPr marL="0" indent="0">
              <a:buNone/>
            </a:pPr>
            <a:r>
              <a:rPr lang="en-US" sz="2000" dirty="0" smtClean="0"/>
              <a:t>Nov.15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5 hours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$100 per hour per person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33 total hours worked for a cost of $3300 * the number of people in the team(5), for a total of $16500.</a:t>
            </a:r>
          </a:p>
        </p:txBody>
      </p:sp>
    </p:spTree>
    <p:extLst>
      <p:ext uri="{BB962C8B-B14F-4D97-AF65-F5344CB8AC3E}">
        <p14:creationId xmlns:p14="http://schemas.microsoft.com/office/powerpoint/2010/main" val="9032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317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Fluid speech</vt:lpstr>
      <vt:lpstr>Dialogue example</vt:lpstr>
      <vt:lpstr>Itunes Search API</vt:lpstr>
      <vt:lpstr>Product budget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23</cp:revision>
  <dcterms:created xsi:type="dcterms:W3CDTF">2017-11-09T02:32:44Z</dcterms:created>
  <dcterms:modified xsi:type="dcterms:W3CDTF">2017-11-16T03:23:18Z</dcterms:modified>
</cp:coreProperties>
</file>