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6E9-0F32-7348-8886-4922967FA2F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2A2F-6365-9E46-A2F1-9ECF4168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itunes</a:t>
            </a:r>
            <a:r>
              <a:rPr lang="en-US" dirty="0" smtClean="0"/>
              <a:t> database to </a:t>
            </a:r>
            <a:r>
              <a:rPr lang="en-US" dirty="0" err="1" smtClean="0"/>
              <a:t>alexa</a:t>
            </a:r>
            <a:r>
              <a:rPr lang="en-US" dirty="0" smtClean="0"/>
              <a:t> </a:t>
            </a:r>
            <a:r>
              <a:rPr lang="en-US" dirty="0" smtClean="0"/>
              <a:t>responses</a:t>
            </a:r>
          </a:p>
          <a:p>
            <a:r>
              <a:rPr lang="en-US" dirty="0" smtClean="0"/>
              <a:t>Working on making </a:t>
            </a:r>
            <a:r>
              <a:rPr lang="en-US" dirty="0" err="1" smtClean="0"/>
              <a:t>alexa</a:t>
            </a:r>
            <a:r>
              <a:rPr lang="en-US" dirty="0" smtClean="0"/>
              <a:t> have more </a:t>
            </a:r>
            <a:r>
              <a:rPr lang="en-US" smtClean="0"/>
              <a:t>fluid speech (more human like)</a:t>
            </a:r>
            <a:endParaRPr lang="en-US" dirty="0" smtClean="0"/>
          </a:p>
          <a:p>
            <a:r>
              <a:rPr lang="en-US" dirty="0" smtClean="0"/>
              <a:t>Being able to iterate over more than just one response from </a:t>
            </a:r>
            <a:r>
              <a:rPr lang="en-US" dirty="0" err="1" smtClean="0"/>
              <a:t>alexa</a:t>
            </a:r>
            <a:r>
              <a:rPr lang="en-US" dirty="0" smtClean="0"/>
              <a:t> (</a:t>
            </a:r>
            <a:r>
              <a:rPr lang="en-US" dirty="0" err="1" smtClean="0"/>
              <a:t>MoreIntent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user library, or repeated user request list, that allows </a:t>
            </a:r>
            <a:r>
              <a:rPr lang="en-US" dirty="0" err="1" smtClean="0"/>
              <a:t>alexa</a:t>
            </a:r>
            <a:r>
              <a:rPr lang="en-US" dirty="0" smtClean="0"/>
              <a:t> to search for song releases that the user might be interested in hearing (</a:t>
            </a:r>
            <a:r>
              <a:rPr lang="en-US" dirty="0" err="1" smtClean="0"/>
              <a:t>SuggestedIntent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Lambda server for </a:t>
            </a:r>
            <a:r>
              <a:rPr lang="en-US" dirty="0"/>
              <a:t>A</a:t>
            </a:r>
            <a:r>
              <a:rPr lang="en-US" dirty="0" smtClean="0"/>
              <a:t>lexa skill, </a:t>
            </a:r>
            <a:r>
              <a:rPr lang="en-US" dirty="0" err="1" smtClean="0"/>
              <a:t>NuAudio</a:t>
            </a:r>
            <a:r>
              <a:rPr lang="en-US" dirty="0" smtClean="0"/>
              <a:t> launch intent/welcome message</a:t>
            </a:r>
          </a:p>
          <a:p>
            <a:r>
              <a:rPr lang="en-US" dirty="0" smtClean="0"/>
              <a:t>Help Intent, allowing users to ask </a:t>
            </a:r>
            <a:r>
              <a:rPr lang="en-US" dirty="0"/>
              <a:t>A</a:t>
            </a:r>
            <a:r>
              <a:rPr lang="en-US" dirty="0" smtClean="0"/>
              <a:t>lexa for help if they are confused, or do not know how to use the skill</a:t>
            </a:r>
          </a:p>
          <a:p>
            <a:r>
              <a:rPr lang="en-US" dirty="0" smtClean="0"/>
              <a:t>Send cards to your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lexa app that is connected to the </a:t>
            </a:r>
            <a:r>
              <a:rPr lang="en-US" dirty="0"/>
              <a:t>A</a:t>
            </a:r>
            <a:r>
              <a:rPr lang="en-US" dirty="0" smtClean="0"/>
              <a:t>lexa </a:t>
            </a:r>
          </a:p>
          <a:p>
            <a:r>
              <a:rPr lang="en-US" dirty="0" smtClean="0"/>
              <a:t>Artist Intent, that allows you to ask about a specific artist (static)</a:t>
            </a:r>
          </a:p>
          <a:p>
            <a:r>
              <a:rPr lang="en-US" dirty="0" smtClean="0"/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implementing </a:t>
            </a:r>
            <a:r>
              <a:rPr lang="en-US" dirty="0" smtClean="0"/>
              <a:t>SSML type (Speech Synthesis Markup Language) instead of Plaintext type </a:t>
            </a:r>
            <a:r>
              <a:rPr lang="en-US" dirty="0" smtClean="0"/>
              <a:t>into our Alexa Responses</a:t>
            </a:r>
          </a:p>
          <a:p>
            <a:r>
              <a:rPr lang="en-US" dirty="0" smtClean="0"/>
              <a:t>Using SSML, we plan to make Alexa Responses more fluid</a:t>
            </a:r>
          </a:p>
          <a:p>
            <a:r>
              <a:rPr lang="en-US" dirty="0" smtClean="0"/>
              <a:t>Re-Writing some of our scripts, to make it seem more human like</a:t>
            </a:r>
          </a:p>
          <a:p>
            <a:r>
              <a:rPr lang="en-US" dirty="0" smtClean="0"/>
              <a:t>Adding a random response generator for </a:t>
            </a:r>
            <a:r>
              <a:rPr lang="en-US" dirty="0" err="1" smtClean="0"/>
              <a:t>alexa</a:t>
            </a:r>
            <a:r>
              <a:rPr lang="en-US" dirty="0" smtClean="0"/>
              <a:t>, so its not so automated, and is more natural responses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E-	“Welcome to </a:t>
            </a:r>
            <a:r>
              <a:rPr lang="en-US" dirty="0" err="1" smtClean="0"/>
              <a:t>NuAudio</a:t>
            </a:r>
            <a:r>
              <a:rPr lang="en-US" dirty="0" smtClean="0"/>
              <a:t>! I can tell you about some new album releases:”	“Which artist would you like to know about?”</a:t>
            </a:r>
          </a:p>
          <a:p>
            <a:r>
              <a:rPr lang="en-US" dirty="0" smtClean="0"/>
              <a:t>U-	“who has albums coming out next week?”</a:t>
            </a:r>
          </a:p>
          <a:p>
            <a:r>
              <a:rPr lang="en-US" dirty="0" smtClean="0"/>
              <a:t>E-	“Rihanna has an album coming out November 7</a:t>
            </a:r>
            <a:r>
              <a:rPr lang="en-US" baseline="30000" dirty="0" smtClean="0"/>
              <a:t>th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E-	“Would you like to know about another artist?”</a:t>
            </a:r>
          </a:p>
          <a:p>
            <a:r>
              <a:rPr lang="en-US" dirty="0" smtClean="0"/>
              <a:t>U-	“Yes”</a:t>
            </a:r>
          </a:p>
          <a:p>
            <a:r>
              <a:rPr lang="en-US" dirty="0" smtClean="0"/>
              <a:t>E-	“Dope! What would you like to hear about now?”</a:t>
            </a:r>
          </a:p>
          <a:p>
            <a:r>
              <a:rPr lang="en-US" dirty="0" smtClean="0"/>
              <a:t>U-	“Help”</a:t>
            </a:r>
          </a:p>
          <a:p>
            <a:r>
              <a:rPr lang="en-US" dirty="0" smtClean="0"/>
              <a:t>E-	“I can tell you about artists or I can tell you about new music releases by date. What would you like to hear?”</a:t>
            </a:r>
          </a:p>
          <a:p>
            <a:r>
              <a:rPr lang="en-US" dirty="0" smtClean="0"/>
              <a:t>U-	“Tell me about Slip knot”</a:t>
            </a:r>
          </a:p>
          <a:p>
            <a:r>
              <a:rPr lang="en-US" dirty="0" smtClean="0"/>
              <a:t>E-	“Slip knot released This Old Dog on May 5, 2017”</a:t>
            </a:r>
            <a:r>
              <a:rPr lang="en-US" dirty="0"/>
              <a:t>	</a:t>
            </a:r>
            <a:r>
              <a:rPr lang="en-US" dirty="0" smtClean="0"/>
              <a:t>“Would you like to know about another?”</a:t>
            </a:r>
          </a:p>
          <a:p>
            <a:r>
              <a:rPr lang="en-US" dirty="0" smtClean="0"/>
              <a:t>U-	“No.”</a:t>
            </a:r>
          </a:p>
          <a:p>
            <a:r>
              <a:rPr lang="en-US" dirty="0" smtClean="0"/>
              <a:t>E-	“Thanks for using </a:t>
            </a:r>
            <a:r>
              <a:rPr lang="en-US" dirty="0" err="1" smtClean="0"/>
              <a:t>NuAudio</a:t>
            </a:r>
            <a:r>
              <a:rPr lang="en-US" dirty="0" smtClean="0"/>
              <a:t>. Goodbye!”</a:t>
            </a:r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Itunes</a:t>
            </a:r>
            <a:r>
              <a:rPr lang="en-US" dirty="0" smtClean="0"/>
              <a:t>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able to send an http get request to </a:t>
            </a:r>
            <a:r>
              <a:rPr lang="en-US" dirty="0" err="1" smtClean="0"/>
              <a:t>itunes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Able to get a response from </a:t>
            </a:r>
            <a:r>
              <a:rPr lang="en-US" dirty="0" err="1" smtClean="0"/>
              <a:t>api</a:t>
            </a:r>
            <a:r>
              <a:rPr lang="en-US" dirty="0" smtClean="0"/>
              <a:t> in the form of a </a:t>
            </a:r>
            <a:r>
              <a:rPr lang="en-US" dirty="0" err="1" smtClean="0"/>
              <a:t>Json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Able to parse </a:t>
            </a:r>
            <a:r>
              <a:rPr lang="en-US" dirty="0" err="1" smtClean="0"/>
              <a:t>Json</a:t>
            </a:r>
            <a:r>
              <a:rPr lang="en-US" dirty="0" smtClean="0"/>
              <a:t> object for an artists 5 most recent songs and latest album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9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271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Fluid speech</vt:lpstr>
      <vt:lpstr>Dialogue example</vt:lpstr>
      <vt:lpstr>Itunes Search API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17</cp:revision>
  <dcterms:created xsi:type="dcterms:W3CDTF">2017-11-09T02:32:44Z</dcterms:created>
  <dcterms:modified xsi:type="dcterms:W3CDTF">2017-11-09T22:47:34Z</dcterms:modified>
</cp:coreProperties>
</file>