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92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28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60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3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244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42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86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02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42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96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9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735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6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223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4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07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Bấm để sửa kiểu văn bản Bản cái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3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dirty="0"/>
              <a:t>Bấm để sửa kiểu văn bản Bản cái</a:t>
            </a:r>
          </a:p>
          <a:p>
            <a:pPr lvl="1"/>
            <a:r>
              <a:rPr lang="vi-VN" dirty="0"/>
              <a:t>Mức hai</a:t>
            </a:r>
          </a:p>
          <a:p>
            <a:pPr lvl="2"/>
            <a:r>
              <a:rPr lang="vi-VN" dirty="0"/>
              <a:t>Mức ba</a:t>
            </a:r>
          </a:p>
          <a:p>
            <a:pPr lvl="3"/>
            <a:r>
              <a:rPr lang="vi-VN" dirty="0"/>
              <a:t>Mức bốn</a:t>
            </a:r>
          </a:p>
          <a:p>
            <a:pPr lvl="4"/>
            <a:r>
              <a:rPr lang="vi-VN" dirty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03/12/2013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2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>
                <a:latin typeface="Tahoma"/>
                <a:ea typeface="Tahoma"/>
                <a:cs typeface="Tahoma"/>
              </a:rPr>
              <a:t>Điều khiển thiết bị điện trong nhà dùng Smartphone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>
                <a:latin typeface="Verdana"/>
                <a:ea typeface="Verdana"/>
                <a:cs typeface="Verdana"/>
              </a:rPr>
              <a:t>còn gọi là nhà thông minh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Đường kết nối Mũi tên Thẳng 36"/>
          <p:cNvCxnSpPr/>
          <p:nvPr/>
        </p:nvCxnSpPr>
        <p:spPr>
          <a:xfrm flipV="1">
            <a:off x="10337773" y="732321"/>
            <a:ext cx="817025" cy="5740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Đường kết nối Mũi tên Thẳng 37"/>
          <p:cNvCxnSpPr/>
          <p:nvPr/>
        </p:nvCxnSpPr>
        <p:spPr>
          <a:xfrm flipV="1">
            <a:off x="10246492" y="1685257"/>
            <a:ext cx="970043" cy="315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Đường kết nối Mũi tên Thẳng 38"/>
          <p:cNvCxnSpPr/>
          <p:nvPr/>
        </p:nvCxnSpPr>
        <p:spPr>
          <a:xfrm>
            <a:off x="10340601" y="2221016"/>
            <a:ext cx="886579" cy="41361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Đường kết nối Mũi tên Thẳng 40"/>
          <p:cNvCxnSpPr/>
          <p:nvPr/>
        </p:nvCxnSpPr>
        <p:spPr>
          <a:xfrm>
            <a:off x="10255737" y="5459211"/>
            <a:ext cx="817026" cy="4831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Đường kết nối Mũi tên Thẳng 39"/>
          <p:cNvCxnSpPr/>
          <p:nvPr/>
        </p:nvCxnSpPr>
        <p:spPr>
          <a:xfrm flipV="1">
            <a:off x="10204760" y="4651333"/>
            <a:ext cx="997865" cy="4766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Hình Chữ nhật Góc tròn 15"/>
          <p:cNvSpPr/>
          <p:nvPr/>
        </p:nvSpPr>
        <p:spPr>
          <a:xfrm>
            <a:off x="7856127" y="141488"/>
            <a:ext cx="2594292" cy="31781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Ổ công tắc 1</a:t>
            </a: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5" name="Chỗ dành sẵn cho Nội dung 4" descr="Điện thoại thông minh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9229" y="844972"/>
            <a:ext cx="1536700" cy="1536701"/>
          </a:xfrm>
        </p:spPr>
      </p:pic>
      <p:pic>
        <p:nvPicPr>
          <p:cNvPr id="6" name="Ảnh 5" descr="Đèn điện gia đình nhấp nháy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777" y="366601"/>
            <a:ext cx="476250" cy="638175"/>
          </a:xfrm>
          <a:prstGeom prst="rect">
            <a:avLst/>
          </a:prstGeom>
        </p:spPr>
      </p:pic>
      <p:pic>
        <p:nvPicPr>
          <p:cNvPr id="7" name="Ảnh 6" descr="Đèn điện gia đình nhấp nháy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303" y="1338187"/>
            <a:ext cx="476250" cy="638175"/>
          </a:xfrm>
          <a:prstGeom prst="rect">
            <a:avLst/>
          </a:prstGeom>
        </p:spPr>
      </p:pic>
      <p:pic>
        <p:nvPicPr>
          <p:cNvPr id="8" name="Ảnh 7" descr="Đèn điện gia đình nhấp nháy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913" y="2362286"/>
            <a:ext cx="476250" cy="638175"/>
          </a:xfrm>
          <a:prstGeom prst="rect">
            <a:avLst/>
          </a:prstGeom>
        </p:spPr>
      </p:pic>
      <p:sp>
        <p:nvSpPr>
          <p:cNvPr id="10" name="Hình Chữ nhật Góc tròn 9"/>
          <p:cNvSpPr/>
          <p:nvPr/>
        </p:nvSpPr>
        <p:spPr>
          <a:xfrm>
            <a:off x="8166893" y="862656"/>
            <a:ext cx="1926591" cy="863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Nút bấm</a:t>
            </a:r>
          </a:p>
        </p:txBody>
      </p:sp>
      <p:pic>
        <p:nvPicPr>
          <p:cNvPr id="13" name="Ảnh 12" descr="Mod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688" y="2310312"/>
            <a:ext cx="1640205" cy="1640205"/>
          </a:xfrm>
          <a:prstGeom prst="rect">
            <a:avLst/>
          </a:prstGeom>
        </p:spPr>
      </p:pic>
      <p:sp>
        <p:nvSpPr>
          <p:cNvPr id="14" name="Hình Chữ nhật Góc tròn 13"/>
          <p:cNvSpPr/>
          <p:nvPr/>
        </p:nvSpPr>
        <p:spPr>
          <a:xfrm>
            <a:off x="4559300" y="1294448"/>
            <a:ext cx="2732088" cy="420624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Xử lí trung tâm</a:t>
            </a: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  <a:p>
            <a:pPr algn="ctr"/>
            <a:endParaRPr lang="vi-VN">
              <a:latin typeface="Verdana"/>
              <a:ea typeface="Verdana"/>
              <a:cs typeface="Verdana"/>
            </a:endParaRPr>
          </a:p>
        </p:txBody>
      </p:sp>
      <p:sp>
        <p:nvSpPr>
          <p:cNvPr id="15" name="Hình Chữ nhật Góc tròn 14"/>
          <p:cNvSpPr/>
          <p:nvPr/>
        </p:nvSpPr>
        <p:spPr>
          <a:xfrm>
            <a:off x="8169661" y="1972480"/>
            <a:ext cx="2028825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Thu sóng RF</a:t>
            </a:r>
          </a:p>
        </p:txBody>
      </p:sp>
      <p:sp>
        <p:nvSpPr>
          <p:cNvPr id="21" name="Hình Chữ nhật Góc tròn 20"/>
          <p:cNvSpPr/>
          <p:nvPr/>
        </p:nvSpPr>
        <p:spPr>
          <a:xfrm>
            <a:off x="4929220" y="3190099"/>
            <a:ext cx="1925637" cy="8972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Phát sóng RF</a:t>
            </a:r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4978319" y="4314372"/>
            <a:ext cx="1943099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Giao tiếp Ethernet</a:t>
            </a:r>
          </a:p>
        </p:txBody>
      </p:sp>
      <p:sp>
        <p:nvSpPr>
          <p:cNvPr id="24" name="Hình Chữ nhật Góc tròn 23"/>
          <p:cNvSpPr/>
          <p:nvPr/>
        </p:nvSpPr>
        <p:spPr>
          <a:xfrm>
            <a:off x="4947874" y="2092028"/>
            <a:ext cx="1943735" cy="863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Nút bấm, màn hình LCD</a:t>
            </a:r>
          </a:p>
        </p:txBody>
      </p:sp>
      <p:sp>
        <p:nvSpPr>
          <p:cNvPr id="25" name="Mũi tên Trái-Phải 24"/>
          <p:cNvSpPr/>
          <p:nvPr/>
        </p:nvSpPr>
        <p:spPr>
          <a:xfrm rot="-2520000">
            <a:off x="6688254" y="2993273"/>
            <a:ext cx="1718480" cy="246062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Mũi tên Trái-Phải 25"/>
          <p:cNvSpPr/>
          <p:nvPr/>
        </p:nvSpPr>
        <p:spPr>
          <a:xfrm rot="2100000">
            <a:off x="3145013" y="3885385"/>
            <a:ext cx="2002076" cy="2794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Mũi tên Trái-Phải 26"/>
          <p:cNvSpPr/>
          <p:nvPr/>
        </p:nvSpPr>
        <p:spPr>
          <a:xfrm rot="3060000">
            <a:off x="937809" y="2583739"/>
            <a:ext cx="1085633" cy="22701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Ảnh 27" descr="Máy tính và bàn phím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1" y="4444379"/>
            <a:ext cx="1330009" cy="1351782"/>
          </a:xfrm>
          <a:prstGeom prst="rect">
            <a:avLst/>
          </a:prstGeom>
        </p:spPr>
      </p:pic>
      <p:sp>
        <p:nvSpPr>
          <p:cNvPr id="29" name="Mũi tên Trái-Phải 28"/>
          <p:cNvSpPr/>
          <p:nvPr/>
        </p:nvSpPr>
        <p:spPr>
          <a:xfrm rot="-3240000" flipV="1">
            <a:off x="858544" y="3802636"/>
            <a:ext cx="1296359" cy="2190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 Góc tròn 30"/>
          <p:cNvSpPr/>
          <p:nvPr/>
        </p:nvSpPr>
        <p:spPr>
          <a:xfrm>
            <a:off x="7896491" y="3462190"/>
            <a:ext cx="2594292" cy="31781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Ổ công tắc 2</a:t>
            </a: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algn="ctr"/>
            <a:endParaRPr lang="vi-VN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2" name="Hình Chữ nhật Góc tròn 31"/>
          <p:cNvSpPr/>
          <p:nvPr/>
        </p:nvSpPr>
        <p:spPr>
          <a:xfrm>
            <a:off x="8195648" y="4226419"/>
            <a:ext cx="1926591" cy="863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Nút bấm</a:t>
            </a:r>
          </a:p>
        </p:txBody>
      </p:sp>
      <p:sp>
        <p:nvSpPr>
          <p:cNvPr id="33" name="Hình Chữ nhật Góc tròn 32"/>
          <p:cNvSpPr/>
          <p:nvPr/>
        </p:nvSpPr>
        <p:spPr>
          <a:xfrm>
            <a:off x="8195648" y="5358923"/>
            <a:ext cx="2028825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Verdana"/>
                <a:ea typeface="Verdana"/>
                <a:cs typeface="Verdana"/>
              </a:rPr>
              <a:t>Thu sóng RF</a:t>
            </a:r>
          </a:p>
        </p:txBody>
      </p:sp>
      <p:pic>
        <p:nvPicPr>
          <p:cNvPr id="34" name="Ảnh 33" descr="Đèn điện gia đình nhấp nháy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339" y="5654522"/>
            <a:ext cx="476250" cy="638175"/>
          </a:xfrm>
          <a:prstGeom prst="rect">
            <a:avLst/>
          </a:prstGeom>
        </p:spPr>
      </p:pic>
      <p:pic>
        <p:nvPicPr>
          <p:cNvPr id="35" name="Ảnh 34" descr="Đèn điện gia đình nhấp nháy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261" y="4417709"/>
            <a:ext cx="476250" cy="638175"/>
          </a:xfrm>
          <a:prstGeom prst="rect">
            <a:avLst/>
          </a:prstGeom>
        </p:spPr>
      </p:pic>
      <p:sp>
        <p:nvSpPr>
          <p:cNvPr id="36" name="Mũi tên Trái-Phải 35"/>
          <p:cNvSpPr/>
          <p:nvPr/>
        </p:nvSpPr>
        <p:spPr>
          <a:xfrm rot="2940000">
            <a:off x="6561620" y="4454933"/>
            <a:ext cx="2059386" cy="246062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31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ahoma"/>
                <a:ea typeface="Tahoma"/>
                <a:cs typeface="Tahoma"/>
              </a:rPr>
              <a:t>Chức năng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Verdana"/>
                <a:ea typeface="Verdana"/>
                <a:cs typeface="Verdana"/>
              </a:rPr>
              <a:t>Khách hàng dùng máy tính và Smartphone ra lệnh đóng ngắt các thiết bị. Lệnh truyền qua wifi đến hộp xử lý trung tâm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Hộp xử lí trung tâm nhận lệnh từ Smartphone và truyền đến các ổ công tắc qua sóng RF</a:t>
            </a:r>
          </a:p>
          <a:p>
            <a:pPr lvl="1"/>
            <a:r>
              <a:rPr lang="vi-VN">
                <a:latin typeface="Verdana"/>
                <a:ea typeface="Verdana"/>
                <a:cs typeface="Verdana"/>
              </a:rPr>
              <a:t>cấu hình hộp trung tâm bằng nút bấm và LCD 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Các ổ công tắc điều khiển role đóng ngắt các thiết bị điện</a:t>
            </a:r>
          </a:p>
          <a:p>
            <a:pPr lvl="1"/>
            <a:r>
              <a:rPr lang="vi-VN">
                <a:latin typeface="Verdana"/>
                <a:ea typeface="Verdana"/>
                <a:cs typeface="Verdana"/>
              </a:rPr>
              <a:t>các nút bấm trên ổ công tắc cũng có thể đóng ngắt các thiết bị</a:t>
            </a:r>
          </a:p>
        </p:txBody>
      </p:sp>
    </p:spTree>
    <p:extLst>
      <p:ext uri="{BB962C8B-B14F-4D97-AF65-F5344CB8AC3E}">
        <p14:creationId xmlns:p14="http://schemas.microsoft.com/office/powerpoint/2010/main" val="22091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ahoma"/>
                <a:ea typeface="Tahoma"/>
                <a:cs typeface="Tahoma"/>
              </a:rPr>
              <a:t>Công nghệ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Verdana"/>
                <a:ea typeface="Verdana"/>
                <a:cs typeface="Verdana"/>
              </a:rPr>
              <a:t>Phần mềm quản lý trên Android, iOS, Máy tính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Bộ xử lý trung tâm dùng VĐK AVR Atmega, có thể kết nối mạng LAN dùng cáp RJ45, module phát sóng RF, nút bấm và màn hình LCD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Các ổ công tắc được thiết kế theo chuẩn, có thể lắp đặt tại các đế âm tường thông dụng, giảm giá thành lắp đặt 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Sử dụng sóng RF có thể xuyên vật cản, đa chiều, khoảng cách có thể lên đến 50m</a:t>
            </a:r>
          </a:p>
        </p:txBody>
      </p:sp>
    </p:spTree>
    <p:extLst>
      <p:ext uri="{BB962C8B-B14F-4D97-AF65-F5344CB8AC3E}">
        <p14:creationId xmlns:p14="http://schemas.microsoft.com/office/powerpoint/2010/main" val="280565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ahoma"/>
                <a:ea typeface="Tahoma"/>
                <a:cs typeface="Tahoma"/>
              </a:rPr>
              <a:t>Giá thành</a:t>
            </a:r>
            <a:br>
              <a:rPr lang="vi-VN">
                <a:latin typeface="Tahoma"/>
                <a:ea typeface="Tahoma"/>
                <a:cs typeface="Tahoma"/>
              </a:rPr>
            </a:br>
            <a:r>
              <a:rPr lang="vi-VN">
                <a:latin typeface="Tahoma"/>
                <a:ea typeface="Tahoma"/>
                <a:cs typeface="Tahoma"/>
              </a:rPr>
              <a:t>(đơn chiếc)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Verdana"/>
                <a:ea typeface="Verdana"/>
                <a:cs typeface="Verdana"/>
              </a:rPr>
              <a:t>Giá linh kiện của hộp trung tâm khoảng 350.000VND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Giá linh kiện của một ổ công tắc khoảng 200.000VND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Giá gia công mạch in, vỏ hộp, vỏ ổ công tắc: N/A</a:t>
            </a:r>
          </a:p>
        </p:txBody>
      </p:sp>
    </p:spTree>
    <p:extLst>
      <p:ext uri="{BB962C8B-B14F-4D97-AF65-F5344CB8AC3E}">
        <p14:creationId xmlns:p14="http://schemas.microsoft.com/office/powerpoint/2010/main" val="36746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ahoma"/>
                <a:ea typeface="Tahoma"/>
                <a:cs typeface="Tahoma"/>
              </a:rPr>
              <a:t>Demo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00846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Màn hình rộng</PresentationFormat>
  <Paragraphs>0</Paragraphs>
  <Slides>6</Slides>
  <Notes>6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7" baseType="lpstr">
      <vt:lpstr>Frame</vt:lpstr>
      <vt:lpstr>Điều khiển thiết bị điện trong nhà dùng Smartphone</vt:lpstr>
      <vt:lpstr>Bản trình bày PowerPoint</vt:lpstr>
      <vt:lpstr>Chức năng</vt:lpstr>
      <vt:lpstr>Công nghệ</vt:lpstr>
      <vt:lpstr>Giá thành (đơn chiếc)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thiết bị điện trong nhà dùng Smartphone</dc:title>
  <dc:creator/>
  <cp:lastModifiedBy/>
  <cp:revision>3</cp:revision>
  <dcterms:created xsi:type="dcterms:W3CDTF">2012-09-27T01:07:24Z</dcterms:created>
  <dcterms:modified xsi:type="dcterms:W3CDTF">2013-12-03T14:55:33Z</dcterms:modified>
</cp:coreProperties>
</file>