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606"/>
    <a:srgbClr val="3DC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AAE6-81A3-4F38-AAA5-30D4CA5E447F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44D1-6736-4D5E-B8DB-AF7DCE2D8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8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C0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39086" y="1406106"/>
            <a:ext cx="1233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9D606"/>
                </a:solidFill>
                <a:latin typeface="Ravie" panose="04040805050809020602" pitchFamily="82" charset="0"/>
              </a:rPr>
              <a:t>+</a:t>
            </a:r>
            <a:endParaRPr lang="en-US" sz="4800" dirty="0">
              <a:solidFill>
                <a:srgbClr val="F9D606"/>
              </a:solidFill>
              <a:latin typeface="Ravie" panose="040408050508090206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62" y="3552652"/>
            <a:ext cx="2674189" cy="1987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1229" y="1975449"/>
            <a:ext cx="368347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Ravie" panose="04040805050809020602" pitchFamily="82" charset="0"/>
              </a:rPr>
              <a:t>  </a:t>
            </a:r>
            <a:r>
              <a:rPr lang="en-US" sz="5400" dirty="0" smtClean="0">
                <a:solidFill>
                  <a:schemeClr val="bg1"/>
                </a:solidFill>
                <a:latin typeface="Ravie" panose="04040805050809020602" pitchFamily="82" charset="0"/>
              </a:rPr>
              <a:t>math</a:t>
            </a:r>
            <a:endParaRPr lang="en-US" sz="6000" dirty="0" smtClean="0">
              <a:solidFill>
                <a:schemeClr val="bg1"/>
              </a:solidFill>
              <a:latin typeface="Ravie" panose="04040805050809020602" pitchFamily="82" charset="0"/>
            </a:endParaRPr>
          </a:p>
          <a:p>
            <a:r>
              <a:rPr lang="en-US" sz="8000" dirty="0" smtClean="0">
                <a:solidFill>
                  <a:schemeClr val="bg1"/>
                </a:solidFill>
                <a:latin typeface="Ravie" panose="04040805050809020602" pitchFamily="82" charset="0"/>
              </a:rPr>
              <a:t>Pets</a:t>
            </a:r>
            <a:endParaRPr lang="en-US" sz="8000" dirty="0">
              <a:solidFill>
                <a:schemeClr val="bg1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6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Ravie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Burtoft</dc:creator>
  <cp:lastModifiedBy>Jeffrey Burtoft</cp:lastModifiedBy>
  <cp:revision>3</cp:revision>
  <dcterms:created xsi:type="dcterms:W3CDTF">2015-11-20T01:36:04Z</dcterms:created>
  <dcterms:modified xsi:type="dcterms:W3CDTF">2015-11-20T18:12:40Z</dcterms:modified>
</cp:coreProperties>
</file>