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
  </p:notesMasterIdLst>
  <p:sldIdLst>
    <p:sldId id="256" r:id="rId2"/>
  </p:sldIdLst>
  <p:sldSz cx="7740650" cy="14398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94660"/>
  </p:normalViewPr>
  <p:slideViewPr>
    <p:cSldViewPr snapToGrid="0">
      <p:cViewPr varScale="1">
        <p:scale>
          <a:sx n="143" d="100"/>
          <a:sy n="143" d="100"/>
        </p:scale>
        <p:origin x="100" y="9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60AF6-9C75-4CD6-B044-14872E9A714C}" type="datetimeFigureOut">
              <a:rPr kumimoji="1" lang="ja-JP" altLang="en-US" smtClean="0"/>
              <a:t>2025/9/4</a:t>
            </a:fld>
            <a:endParaRPr kumimoji="1" lang="ja-JP" altLang="en-US"/>
          </a:p>
        </p:txBody>
      </p:sp>
      <p:sp>
        <p:nvSpPr>
          <p:cNvPr id="4" name="スライド イメージ プレースホルダー 3"/>
          <p:cNvSpPr>
            <a:spLocks noGrp="1" noRot="1" noChangeAspect="1"/>
          </p:cNvSpPr>
          <p:nvPr>
            <p:ph type="sldImg" idx="2"/>
          </p:nvPr>
        </p:nvSpPr>
        <p:spPr>
          <a:xfrm>
            <a:off x="-4865688" y="1143000"/>
            <a:ext cx="16589376"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950F0-1FC4-420A-A55E-36EB67B59659}" type="slidenum">
              <a:rPr kumimoji="1" lang="ja-JP" altLang="en-US" smtClean="0"/>
              <a:t>‹#›</a:t>
            </a:fld>
            <a:endParaRPr kumimoji="1" lang="ja-JP" altLang="en-US"/>
          </a:p>
        </p:txBody>
      </p:sp>
    </p:spTree>
    <p:extLst>
      <p:ext uri="{BB962C8B-B14F-4D97-AF65-F5344CB8AC3E}">
        <p14:creationId xmlns:p14="http://schemas.microsoft.com/office/powerpoint/2010/main" val="362904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65688" y="1143000"/>
            <a:ext cx="16589376"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D950F0-1FC4-420A-A55E-36EB67B59659}" type="slidenum">
              <a:rPr kumimoji="1" lang="ja-JP" altLang="en-US" smtClean="0"/>
              <a:t>1</a:t>
            </a:fld>
            <a:endParaRPr kumimoji="1" lang="ja-JP" altLang="en-US"/>
          </a:p>
        </p:txBody>
      </p:sp>
    </p:spTree>
    <p:extLst>
      <p:ext uri="{BB962C8B-B14F-4D97-AF65-F5344CB8AC3E}">
        <p14:creationId xmlns:p14="http://schemas.microsoft.com/office/powerpoint/2010/main" val="397934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7581" y="235644"/>
            <a:ext cx="5805488" cy="501286"/>
          </a:xfrm>
        </p:spPr>
        <p:txBody>
          <a:bodyPr anchor="b"/>
          <a:lstStyle>
            <a:lvl1pPr algn="ctr">
              <a:defRPr sz="1260"/>
            </a:lvl1pPr>
          </a:lstStyle>
          <a:p>
            <a:r>
              <a:rPr lang="ja-JP" altLang="en-US"/>
              <a:t>マスター タイトルの書式設定</a:t>
            </a:r>
            <a:endParaRPr lang="en-US" dirty="0"/>
          </a:p>
        </p:txBody>
      </p:sp>
      <p:sp>
        <p:nvSpPr>
          <p:cNvPr id="3" name="Subtitle 2"/>
          <p:cNvSpPr>
            <a:spLocks noGrp="1"/>
          </p:cNvSpPr>
          <p:nvPr>
            <p:ph type="subTitle" idx="1"/>
          </p:nvPr>
        </p:nvSpPr>
        <p:spPr>
          <a:xfrm>
            <a:off x="967581" y="756262"/>
            <a:ext cx="5805488" cy="347633"/>
          </a:xfrm>
        </p:spPr>
        <p:txBody>
          <a:bodyPr/>
          <a:lstStyle>
            <a:lvl1pPr marL="0" indent="0" algn="ctr">
              <a:buNone/>
              <a:defRPr sz="504"/>
            </a:lvl1pPr>
            <a:lvl2pPr marL="96012" indent="0" algn="ctr">
              <a:buNone/>
              <a:defRPr sz="420"/>
            </a:lvl2pPr>
            <a:lvl3pPr marL="192024" indent="0" algn="ctr">
              <a:buNone/>
              <a:defRPr sz="378"/>
            </a:lvl3pPr>
            <a:lvl4pPr marL="288036" indent="0" algn="ctr">
              <a:buNone/>
              <a:defRPr sz="336"/>
            </a:lvl4pPr>
            <a:lvl5pPr marL="384048" indent="0" algn="ctr">
              <a:buNone/>
              <a:defRPr sz="336"/>
            </a:lvl5pPr>
            <a:lvl6pPr marL="480060" indent="0" algn="ctr">
              <a:buNone/>
              <a:defRPr sz="336"/>
            </a:lvl6pPr>
            <a:lvl7pPr marL="576072" indent="0" algn="ctr">
              <a:buNone/>
              <a:defRPr sz="336"/>
            </a:lvl7pPr>
            <a:lvl8pPr marL="672084" indent="0" algn="ctr">
              <a:buNone/>
              <a:defRPr sz="336"/>
            </a:lvl8pPr>
            <a:lvl9pPr marL="768096" indent="0" algn="ctr">
              <a:buNone/>
              <a:defRPr sz="336"/>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5181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1714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39402" y="76660"/>
            <a:ext cx="1669078" cy="12202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32170" y="76660"/>
            <a:ext cx="4910475" cy="12202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195245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132995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28138" y="358966"/>
            <a:ext cx="6676311" cy="598943"/>
          </a:xfrm>
        </p:spPr>
        <p:txBody>
          <a:bodyPr anchor="b"/>
          <a:lstStyle>
            <a:lvl1pPr>
              <a:defRPr sz="126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28138" y="963575"/>
            <a:ext cx="6676311" cy="314970"/>
          </a:xfrm>
        </p:spPr>
        <p:txBody>
          <a:bodyPr/>
          <a:lstStyle>
            <a:lvl1pPr marL="0" indent="0">
              <a:buNone/>
              <a:defRPr sz="504">
                <a:solidFill>
                  <a:schemeClr val="tx1">
                    <a:tint val="75000"/>
                  </a:schemeClr>
                </a:solidFill>
              </a:defRPr>
            </a:lvl1pPr>
            <a:lvl2pPr marL="96012" indent="0">
              <a:buNone/>
              <a:defRPr sz="420">
                <a:solidFill>
                  <a:schemeClr val="tx1">
                    <a:tint val="75000"/>
                  </a:schemeClr>
                </a:solidFill>
              </a:defRPr>
            </a:lvl2pPr>
            <a:lvl3pPr marL="192024" indent="0">
              <a:buNone/>
              <a:defRPr sz="378">
                <a:solidFill>
                  <a:schemeClr val="tx1">
                    <a:tint val="75000"/>
                  </a:schemeClr>
                </a:solidFill>
              </a:defRPr>
            </a:lvl3pPr>
            <a:lvl4pPr marL="288036" indent="0">
              <a:buNone/>
              <a:defRPr sz="336">
                <a:solidFill>
                  <a:schemeClr val="tx1">
                    <a:tint val="75000"/>
                  </a:schemeClr>
                </a:solidFill>
              </a:defRPr>
            </a:lvl4pPr>
            <a:lvl5pPr marL="384048" indent="0">
              <a:buNone/>
              <a:defRPr sz="336">
                <a:solidFill>
                  <a:schemeClr val="tx1">
                    <a:tint val="75000"/>
                  </a:schemeClr>
                </a:solidFill>
              </a:defRPr>
            </a:lvl5pPr>
            <a:lvl6pPr marL="480060" indent="0">
              <a:buNone/>
              <a:defRPr sz="336">
                <a:solidFill>
                  <a:schemeClr val="tx1">
                    <a:tint val="75000"/>
                  </a:schemeClr>
                </a:solidFill>
              </a:defRPr>
            </a:lvl6pPr>
            <a:lvl7pPr marL="576072" indent="0">
              <a:buNone/>
              <a:defRPr sz="336">
                <a:solidFill>
                  <a:schemeClr val="tx1">
                    <a:tint val="75000"/>
                  </a:schemeClr>
                </a:solidFill>
              </a:defRPr>
            </a:lvl7pPr>
            <a:lvl8pPr marL="672084" indent="0">
              <a:buNone/>
              <a:defRPr sz="336">
                <a:solidFill>
                  <a:schemeClr val="tx1">
                    <a:tint val="75000"/>
                  </a:schemeClr>
                </a:solidFill>
              </a:defRPr>
            </a:lvl8pPr>
            <a:lvl9pPr marL="768096" indent="0">
              <a:buNone/>
              <a:defRPr sz="336">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316048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32170" y="383297"/>
            <a:ext cx="3289776" cy="91358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918704" y="383297"/>
            <a:ext cx="3289776" cy="91358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371183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33178" y="76659"/>
            <a:ext cx="6676311" cy="27830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533178" y="352967"/>
            <a:ext cx="3274657" cy="172983"/>
          </a:xfrm>
        </p:spPr>
        <p:txBody>
          <a:bodyPr anchor="b"/>
          <a:lstStyle>
            <a:lvl1pPr marL="0" indent="0">
              <a:buNone/>
              <a:defRPr sz="504" b="1"/>
            </a:lvl1pPr>
            <a:lvl2pPr marL="96012" indent="0">
              <a:buNone/>
              <a:defRPr sz="420" b="1"/>
            </a:lvl2pPr>
            <a:lvl3pPr marL="192024" indent="0">
              <a:buNone/>
              <a:defRPr sz="378" b="1"/>
            </a:lvl3pPr>
            <a:lvl4pPr marL="288036" indent="0">
              <a:buNone/>
              <a:defRPr sz="336" b="1"/>
            </a:lvl4pPr>
            <a:lvl5pPr marL="384048" indent="0">
              <a:buNone/>
              <a:defRPr sz="336" b="1"/>
            </a:lvl5pPr>
            <a:lvl6pPr marL="480060" indent="0">
              <a:buNone/>
              <a:defRPr sz="336" b="1"/>
            </a:lvl6pPr>
            <a:lvl7pPr marL="576072" indent="0">
              <a:buNone/>
              <a:defRPr sz="336" b="1"/>
            </a:lvl7pPr>
            <a:lvl8pPr marL="672084" indent="0">
              <a:buNone/>
              <a:defRPr sz="336" b="1"/>
            </a:lvl8pPr>
            <a:lvl9pPr marL="768096" indent="0">
              <a:buNone/>
              <a:defRPr sz="336" b="1"/>
            </a:lvl9pPr>
          </a:lstStyle>
          <a:p>
            <a:pPr lvl="0"/>
            <a:r>
              <a:rPr lang="ja-JP" altLang="en-US"/>
              <a:t>マスター テキストの書式設定</a:t>
            </a:r>
          </a:p>
        </p:txBody>
      </p:sp>
      <p:sp>
        <p:nvSpPr>
          <p:cNvPr id="4" name="Content Placeholder 3"/>
          <p:cNvSpPr>
            <a:spLocks noGrp="1"/>
          </p:cNvSpPr>
          <p:nvPr>
            <p:ph sz="half" idx="2"/>
          </p:nvPr>
        </p:nvSpPr>
        <p:spPr>
          <a:xfrm>
            <a:off x="533178" y="525950"/>
            <a:ext cx="3274657" cy="7735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918704" y="352967"/>
            <a:ext cx="3290784" cy="172983"/>
          </a:xfrm>
        </p:spPr>
        <p:txBody>
          <a:bodyPr anchor="b"/>
          <a:lstStyle>
            <a:lvl1pPr marL="0" indent="0">
              <a:buNone/>
              <a:defRPr sz="504" b="1"/>
            </a:lvl1pPr>
            <a:lvl2pPr marL="96012" indent="0">
              <a:buNone/>
              <a:defRPr sz="420" b="1"/>
            </a:lvl2pPr>
            <a:lvl3pPr marL="192024" indent="0">
              <a:buNone/>
              <a:defRPr sz="378" b="1"/>
            </a:lvl3pPr>
            <a:lvl4pPr marL="288036" indent="0">
              <a:buNone/>
              <a:defRPr sz="336" b="1"/>
            </a:lvl4pPr>
            <a:lvl5pPr marL="384048" indent="0">
              <a:buNone/>
              <a:defRPr sz="336" b="1"/>
            </a:lvl5pPr>
            <a:lvl6pPr marL="480060" indent="0">
              <a:buNone/>
              <a:defRPr sz="336" b="1"/>
            </a:lvl6pPr>
            <a:lvl7pPr marL="576072" indent="0">
              <a:buNone/>
              <a:defRPr sz="336" b="1"/>
            </a:lvl7pPr>
            <a:lvl8pPr marL="672084" indent="0">
              <a:buNone/>
              <a:defRPr sz="336" b="1"/>
            </a:lvl8pPr>
            <a:lvl9pPr marL="768096" indent="0">
              <a:buNone/>
              <a:defRPr sz="336" b="1"/>
            </a:lvl9pPr>
          </a:lstStyle>
          <a:p>
            <a:pPr lvl="0"/>
            <a:r>
              <a:rPr lang="ja-JP" altLang="en-US"/>
              <a:t>マスター テキストの書式設定</a:t>
            </a:r>
          </a:p>
        </p:txBody>
      </p:sp>
      <p:sp>
        <p:nvSpPr>
          <p:cNvPr id="6" name="Content Placeholder 5"/>
          <p:cNvSpPr>
            <a:spLocks noGrp="1"/>
          </p:cNvSpPr>
          <p:nvPr>
            <p:ph sz="quarter" idx="4"/>
          </p:nvPr>
        </p:nvSpPr>
        <p:spPr>
          <a:xfrm>
            <a:off x="3918704" y="525950"/>
            <a:ext cx="3290784" cy="77359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277876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183156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213910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533178" y="95991"/>
            <a:ext cx="2496561" cy="335968"/>
          </a:xfrm>
        </p:spPr>
        <p:txBody>
          <a:bodyPr anchor="b"/>
          <a:lstStyle>
            <a:lvl1pPr>
              <a:defRPr sz="672"/>
            </a:lvl1pPr>
          </a:lstStyle>
          <a:p>
            <a:r>
              <a:rPr lang="ja-JP" altLang="en-US"/>
              <a:t>マスター タイトルの書式設定</a:t>
            </a:r>
            <a:endParaRPr lang="en-US" dirty="0"/>
          </a:p>
        </p:txBody>
      </p:sp>
      <p:sp>
        <p:nvSpPr>
          <p:cNvPr id="3" name="Content Placeholder 2"/>
          <p:cNvSpPr>
            <a:spLocks noGrp="1"/>
          </p:cNvSpPr>
          <p:nvPr>
            <p:ph idx="1"/>
          </p:nvPr>
        </p:nvSpPr>
        <p:spPr>
          <a:xfrm>
            <a:off x="3290784" y="207314"/>
            <a:ext cx="3918704" cy="1023236"/>
          </a:xfrm>
        </p:spPr>
        <p:txBody>
          <a:bodyPr/>
          <a:lstStyle>
            <a:lvl1pPr>
              <a:defRPr sz="672"/>
            </a:lvl1pPr>
            <a:lvl2pPr>
              <a:defRPr sz="588"/>
            </a:lvl2pPr>
            <a:lvl3pPr>
              <a:defRPr sz="504"/>
            </a:lvl3pPr>
            <a:lvl4pPr>
              <a:defRPr sz="420"/>
            </a:lvl4pPr>
            <a:lvl5pPr>
              <a:defRPr sz="420"/>
            </a:lvl5pPr>
            <a:lvl6pPr>
              <a:defRPr sz="420"/>
            </a:lvl6pPr>
            <a:lvl7pPr>
              <a:defRPr sz="420"/>
            </a:lvl7pPr>
            <a:lvl8pPr>
              <a:defRPr sz="420"/>
            </a:lvl8pPr>
            <a:lvl9pPr>
              <a:defRPr sz="42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33178" y="431959"/>
            <a:ext cx="2496561" cy="800257"/>
          </a:xfrm>
        </p:spPr>
        <p:txBody>
          <a:bodyPr/>
          <a:lstStyle>
            <a:lvl1pPr marL="0" indent="0">
              <a:buNone/>
              <a:defRPr sz="336"/>
            </a:lvl1pPr>
            <a:lvl2pPr marL="96012" indent="0">
              <a:buNone/>
              <a:defRPr sz="294"/>
            </a:lvl2pPr>
            <a:lvl3pPr marL="192024" indent="0">
              <a:buNone/>
              <a:defRPr sz="252"/>
            </a:lvl3pPr>
            <a:lvl4pPr marL="288036" indent="0">
              <a:buNone/>
              <a:defRPr sz="210"/>
            </a:lvl4pPr>
            <a:lvl5pPr marL="384048" indent="0">
              <a:buNone/>
              <a:defRPr sz="210"/>
            </a:lvl5pPr>
            <a:lvl6pPr marL="480060" indent="0">
              <a:buNone/>
              <a:defRPr sz="210"/>
            </a:lvl6pPr>
            <a:lvl7pPr marL="576072" indent="0">
              <a:buNone/>
              <a:defRPr sz="210"/>
            </a:lvl7pPr>
            <a:lvl8pPr marL="672084" indent="0">
              <a:buNone/>
              <a:defRPr sz="210"/>
            </a:lvl8pPr>
            <a:lvl9pPr marL="768096" indent="0">
              <a:buNone/>
              <a:defRPr sz="21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341154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33178" y="95991"/>
            <a:ext cx="2496561" cy="335968"/>
          </a:xfrm>
        </p:spPr>
        <p:txBody>
          <a:bodyPr anchor="b"/>
          <a:lstStyle>
            <a:lvl1pPr>
              <a:defRPr sz="672"/>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290784" y="207314"/>
            <a:ext cx="3918704" cy="1023236"/>
          </a:xfrm>
        </p:spPr>
        <p:txBody>
          <a:bodyPr anchor="t"/>
          <a:lstStyle>
            <a:lvl1pPr marL="0" indent="0">
              <a:buNone/>
              <a:defRPr sz="672"/>
            </a:lvl1pPr>
            <a:lvl2pPr marL="96012" indent="0">
              <a:buNone/>
              <a:defRPr sz="588"/>
            </a:lvl2pPr>
            <a:lvl3pPr marL="192024" indent="0">
              <a:buNone/>
              <a:defRPr sz="504"/>
            </a:lvl3pPr>
            <a:lvl4pPr marL="288036" indent="0">
              <a:buNone/>
              <a:defRPr sz="420"/>
            </a:lvl4pPr>
            <a:lvl5pPr marL="384048" indent="0">
              <a:buNone/>
              <a:defRPr sz="420"/>
            </a:lvl5pPr>
            <a:lvl6pPr marL="480060" indent="0">
              <a:buNone/>
              <a:defRPr sz="420"/>
            </a:lvl6pPr>
            <a:lvl7pPr marL="576072" indent="0">
              <a:buNone/>
              <a:defRPr sz="420"/>
            </a:lvl7pPr>
            <a:lvl8pPr marL="672084" indent="0">
              <a:buNone/>
              <a:defRPr sz="420"/>
            </a:lvl8pPr>
            <a:lvl9pPr marL="768096" indent="0">
              <a:buNone/>
              <a:defRPr sz="42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33178" y="431959"/>
            <a:ext cx="2496561" cy="800257"/>
          </a:xfrm>
        </p:spPr>
        <p:txBody>
          <a:bodyPr/>
          <a:lstStyle>
            <a:lvl1pPr marL="0" indent="0">
              <a:buNone/>
              <a:defRPr sz="336"/>
            </a:lvl1pPr>
            <a:lvl2pPr marL="96012" indent="0">
              <a:buNone/>
              <a:defRPr sz="294"/>
            </a:lvl2pPr>
            <a:lvl3pPr marL="192024" indent="0">
              <a:buNone/>
              <a:defRPr sz="252"/>
            </a:lvl3pPr>
            <a:lvl4pPr marL="288036" indent="0">
              <a:buNone/>
              <a:defRPr sz="210"/>
            </a:lvl4pPr>
            <a:lvl5pPr marL="384048" indent="0">
              <a:buNone/>
              <a:defRPr sz="210"/>
            </a:lvl5pPr>
            <a:lvl6pPr marL="480060" indent="0">
              <a:buNone/>
              <a:defRPr sz="210"/>
            </a:lvl6pPr>
            <a:lvl7pPr marL="576072" indent="0">
              <a:buNone/>
              <a:defRPr sz="210"/>
            </a:lvl7pPr>
            <a:lvl8pPr marL="672084" indent="0">
              <a:buNone/>
              <a:defRPr sz="210"/>
            </a:lvl8pPr>
            <a:lvl9pPr marL="768096" indent="0">
              <a:buNone/>
              <a:defRPr sz="21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AFB54A-70EB-4A7A-88BB-D55FA231CC78}" type="datetimeFigureOut">
              <a:rPr kumimoji="1" lang="ja-JP" altLang="en-US" smtClean="0"/>
              <a:t>2025/9/4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417198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2170" y="76659"/>
            <a:ext cx="6676311" cy="27830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32170" y="383297"/>
            <a:ext cx="6676311" cy="91358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32170" y="1334540"/>
            <a:ext cx="1741646" cy="76659"/>
          </a:xfrm>
          <a:prstGeom prst="rect">
            <a:avLst/>
          </a:prstGeom>
        </p:spPr>
        <p:txBody>
          <a:bodyPr vert="horz" lIns="91440" tIns="45720" rIns="91440" bIns="45720" rtlCol="0" anchor="ctr"/>
          <a:lstStyle>
            <a:lvl1pPr algn="l">
              <a:defRPr sz="252">
                <a:solidFill>
                  <a:schemeClr val="tx1">
                    <a:tint val="75000"/>
                  </a:schemeClr>
                </a:solidFill>
              </a:defRPr>
            </a:lvl1pPr>
          </a:lstStyle>
          <a:p>
            <a:fld id="{1DAFB54A-70EB-4A7A-88BB-D55FA231CC78}" type="datetimeFigureOut">
              <a:rPr kumimoji="1" lang="ja-JP" altLang="en-US" smtClean="0"/>
              <a:t>2025/9/4</a:t>
            </a:fld>
            <a:endParaRPr kumimoji="1" lang="ja-JP" altLang="en-US"/>
          </a:p>
        </p:txBody>
      </p:sp>
      <p:sp>
        <p:nvSpPr>
          <p:cNvPr id="5" name="Footer Placeholder 4"/>
          <p:cNvSpPr>
            <a:spLocks noGrp="1"/>
          </p:cNvSpPr>
          <p:nvPr>
            <p:ph type="ftr" sz="quarter" idx="3"/>
          </p:nvPr>
        </p:nvSpPr>
        <p:spPr>
          <a:xfrm>
            <a:off x="2564091" y="1334540"/>
            <a:ext cx="2612469" cy="76659"/>
          </a:xfrm>
          <a:prstGeom prst="rect">
            <a:avLst/>
          </a:prstGeom>
        </p:spPr>
        <p:txBody>
          <a:bodyPr vert="horz" lIns="91440" tIns="45720" rIns="91440" bIns="45720" rtlCol="0" anchor="ctr"/>
          <a:lstStyle>
            <a:lvl1pPr algn="ctr">
              <a:defRPr sz="252">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5466834" y="1334540"/>
            <a:ext cx="1741646" cy="76659"/>
          </a:xfrm>
          <a:prstGeom prst="rect">
            <a:avLst/>
          </a:prstGeom>
        </p:spPr>
        <p:txBody>
          <a:bodyPr vert="horz" lIns="91440" tIns="45720" rIns="91440" bIns="45720" rtlCol="0" anchor="ctr"/>
          <a:lstStyle>
            <a:lvl1pPr algn="r">
              <a:defRPr sz="252">
                <a:solidFill>
                  <a:schemeClr val="tx1">
                    <a:tint val="75000"/>
                  </a:schemeClr>
                </a:solidFill>
              </a:defRPr>
            </a:lvl1pPr>
          </a:lstStyle>
          <a:p>
            <a:fld id="{B20F0E39-5090-4E33-943A-881FED1BE7B7}" type="slidenum">
              <a:rPr kumimoji="1" lang="ja-JP" altLang="en-US" smtClean="0"/>
              <a:t>‹#›</a:t>
            </a:fld>
            <a:endParaRPr kumimoji="1" lang="ja-JP" altLang="en-US"/>
          </a:p>
        </p:txBody>
      </p:sp>
    </p:spTree>
    <p:extLst>
      <p:ext uri="{BB962C8B-B14F-4D97-AF65-F5344CB8AC3E}">
        <p14:creationId xmlns:p14="http://schemas.microsoft.com/office/powerpoint/2010/main" val="36979540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92024" rtl="0" eaLnBrk="1" latinLnBrk="0" hangingPunct="1">
        <a:lnSpc>
          <a:spcPct val="90000"/>
        </a:lnSpc>
        <a:spcBef>
          <a:spcPct val="0"/>
        </a:spcBef>
        <a:buNone/>
        <a:defRPr kumimoji="1" sz="924" kern="1200">
          <a:solidFill>
            <a:schemeClr val="tx1"/>
          </a:solidFill>
          <a:latin typeface="+mj-lt"/>
          <a:ea typeface="+mj-ea"/>
          <a:cs typeface="+mj-cs"/>
        </a:defRPr>
      </a:lvl1pPr>
    </p:titleStyle>
    <p:bodyStyle>
      <a:lvl1pPr marL="48006" indent="-48006" algn="l" defTabSz="192024" rtl="0" eaLnBrk="1" latinLnBrk="0" hangingPunct="1">
        <a:lnSpc>
          <a:spcPct val="90000"/>
        </a:lnSpc>
        <a:spcBef>
          <a:spcPts val="210"/>
        </a:spcBef>
        <a:buFont typeface="Arial" panose="020B0604020202020204" pitchFamily="34" charset="0"/>
        <a:buChar char="•"/>
        <a:defRPr kumimoji="1" sz="588" kern="1200">
          <a:solidFill>
            <a:schemeClr val="tx1"/>
          </a:solidFill>
          <a:latin typeface="+mn-lt"/>
          <a:ea typeface="+mn-ea"/>
          <a:cs typeface="+mn-cs"/>
        </a:defRPr>
      </a:lvl1pPr>
      <a:lvl2pPr marL="144018" indent="-48006" algn="l" defTabSz="192024" rtl="0" eaLnBrk="1" latinLnBrk="0" hangingPunct="1">
        <a:lnSpc>
          <a:spcPct val="90000"/>
        </a:lnSpc>
        <a:spcBef>
          <a:spcPts val="105"/>
        </a:spcBef>
        <a:buFont typeface="Arial" panose="020B0604020202020204" pitchFamily="34" charset="0"/>
        <a:buChar char="•"/>
        <a:defRPr kumimoji="1" sz="504" kern="1200">
          <a:solidFill>
            <a:schemeClr val="tx1"/>
          </a:solidFill>
          <a:latin typeface="+mn-lt"/>
          <a:ea typeface="+mn-ea"/>
          <a:cs typeface="+mn-cs"/>
        </a:defRPr>
      </a:lvl2pPr>
      <a:lvl3pPr marL="240030" indent="-48006" algn="l" defTabSz="192024" rtl="0" eaLnBrk="1" latinLnBrk="0" hangingPunct="1">
        <a:lnSpc>
          <a:spcPct val="90000"/>
        </a:lnSpc>
        <a:spcBef>
          <a:spcPts val="105"/>
        </a:spcBef>
        <a:buFont typeface="Arial" panose="020B0604020202020204" pitchFamily="34" charset="0"/>
        <a:buChar char="•"/>
        <a:defRPr kumimoji="1" sz="420" kern="1200">
          <a:solidFill>
            <a:schemeClr val="tx1"/>
          </a:solidFill>
          <a:latin typeface="+mn-lt"/>
          <a:ea typeface="+mn-ea"/>
          <a:cs typeface="+mn-cs"/>
        </a:defRPr>
      </a:lvl3pPr>
      <a:lvl4pPr marL="336042"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4pPr>
      <a:lvl5pPr marL="432054"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5pPr>
      <a:lvl6pPr marL="528066"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6pPr>
      <a:lvl7pPr marL="624078"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7pPr>
      <a:lvl8pPr marL="720090"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8pPr>
      <a:lvl9pPr marL="816102" indent="-48006" algn="l" defTabSz="192024" rtl="0" eaLnBrk="1" latinLnBrk="0" hangingPunct="1">
        <a:lnSpc>
          <a:spcPct val="90000"/>
        </a:lnSpc>
        <a:spcBef>
          <a:spcPts val="105"/>
        </a:spcBef>
        <a:buFont typeface="Arial" panose="020B0604020202020204" pitchFamily="34" charset="0"/>
        <a:buChar char="•"/>
        <a:defRPr kumimoji="1" sz="378" kern="1200">
          <a:solidFill>
            <a:schemeClr val="tx1"/>
          </a:solidFill>
          <a:latin typeface="+mn-lt"/>
          <a:ea typeface="+mn-ea"/>
          <a:cs typeface="+mn-cs"/>
        </a:defRPr>
      </a:lvl9pPr>
    </p:bodyStyle>
    <p:otherStyle>
      <a:defPPr>
        <a:defRPr lang="en-US"/>
      </a:defPPr>
      <a:lvl1pPr marL="0" algn="l" defTabSz="192024" rtl="0" eaLnBrk="1" latinLnBrk="0" hangingPunct="1">
        <a:defRPr kumimoji="1" sz="378" kern="1200">
          <a:solidFill>
            <a:schemeClr val="tx1"/>
          </a:solidFill>
          <a:latin typeface="+mn-lt"/>
          <a:ea typeface="+mn-ea"/>
          <a:cs typeface="+mn-cs"/>
        </a:defRPr>
      </a:lvl1pPr>
      <a:lvl2pPr marL="96012" algn="l" defTabSz="192024" rtl="0" eaLnBrk="1" latinLnBrk="0" hangingPunct="1">
        <a:defRPr kumimoji="1" sz="378" kern="1200">
          <a:solidFill>
            <a:schemeClr val="tx1"/>
          </a:solidFill>
          <a:latin typeface="+mn-lt"/>
          <a:ea typeface="+mn-ea"/>
          <a:cs typeface="+mn-cs"/>
        </a:defRPr>
      </a:lvl2pPr>
      <a:lvl3pPr marL="192024" algn="l" defTabSz="192024" rtl="0" eaLnBrk="1" latinLnBrk="0" hangingPunct="1">
        <a:defRPr kumimoji="1" sz="378" kern="1200">
          <a:solidFill>
            <a:schemeClr val="tx1"/>
          </a:solidFill>
          <a:latin typeface="+mn-lt"/>
          <a:ea typeface="+mn-ea"/>
          <a:cs typeface="+mn-cs"/>
        </a:defRPr>
      </a:lvl3pPr>
      <a:lvl4pPr marL="288036" algn="l" defTabSz="192024" rtl="0" eaLnBrk="1" latinLnBrk="0" hangingPunct="1">
        <a:defRPr kumimoji="1" sz="378" kern="1200">
          <a:solidFill>
            <a:schemeClr val="tx1"/>
          </a:solidFill>
          <a:latin typeface="+mn-lt"/>
          <a:ea typeface="+mn-ea"/>
          <a:cs typeface="+mn-cs"/>
        </a:defRPr>
      </a:lvl4pPr>
      <a:lvl5pPr marL="384048" algn="l" defTabSz="192024" rtl="0" eaLnBrk="1" latinLnBrk="0" hangingPunct="1">
        <a:defRPr kumimoji="1" sz="378" kern="1200">
          <a:solidFill>
            <a:schemeClr val="tx1"/>
          </a:solidFill>
          <a:latin typeface="+mn-lt"/>
          <a:ea typeface="+mn-ea"/>
          <a:cs typeface="+mn-cs"/>
        </a:defRPr>
      </a:lvl5pPr>
      <a:lvl6pPr marL="480060" algn="l" defTabSz="192024" rtl="0" eaLnBrk="1" latinLnBrk="0" hangingPunct="1">
        <a:defRPr kumimoji="1" sz="378" kern="1200">
          <a:solidFill>
            <a:schemeClr val="tx1"/>
          </a:solidFill>
          <a:latin typeface="+mn-lt"/>
          <a:ea typeface="+mn-ea"/>
          <a:cs typeface="+mn-cs"/>
        </a:defRPr>
      </a:lvl6pPr>
      <a:lvl7pPr marL="576072" algn="l" defTabSz="192024" rtl="0" eaLnBrk="1" latinLnBrk="0" hangingPunct="1">
        <a:defRPr kumimoji="1" sz="378" kern="1200">
          <a:solidFill>
            <a:schemeClr val="tx1"/>
          </a:solidFill>
          <a:latin typeface="+mn-lt"/>
          <a:ea typeface="+mn-ea"/>
          <a:cs typeface="+mn-cs"/>
        </a:defRPr>
      </a:lvl7pPr>
      <a:lvl8pPr marL="672084" algn="l" defTabSz="192024" rtl="0" eaLnBrk="1" latinLnBrk="0" hangingPunct="1">
        <a:defRPr kumimoji="1" sz="378" kern="1200">
          <a:solidFill>
            <a:schemeClr val="tx1"/>
          </a:solidFill>
          <a:latin typeface="+mn-lt"/>
          <a:ea typeface="+mn-ea"/>
          <a:cs typeface="+mn-cs"/>
        </a:defRPr>
      </a:lvl8pPr>
      <a:lvl9pPr marL="768096" algn="l" defTabSz="192024" rtl="0" eaLnBrk="1" latinLnBrk="0" hangingPunct="1">
        <a:defRPr kumimoji="1" sz="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202B95A-A343-C5A4-2070-E5F53DD6FC3E}"/>
              </a:ext>
            </a:extLst>
          </p:cNvPr>
          <p:cNvGraphicFramePr>
            <a:graphicFrameLocks noGrp="1"/>
          </p:cNvGraphicFramePr>
          <p:nvPr>
            <p:extLst>
              <p:ext uri="{D42A27DB-BD31-4B8C-83A1-F6EECF244321}">
                <p14:modId xmlns:p14="http://schemas.microsoft.com/office/powerpoint/2010/main" val="1304308692"/>
              </p:ext>
            </p:extLst>
          </p:nvPr>
        </p:nvGraphicFramePr>
        <p:xfrm>
          <a:off x="187296" y="162859"/>
          <a:ext cx="7366058" cy="1114144"/>
        </p:xfrm>
        <a:graphic>
          <a:graphicData uri="http://schemas.openxmlformats.org/drawingml/2006/table">
            <a:tbl>
              <a:tblPr>
                <a:tableStyleId>{5940675A-B579-460E-94D1-54222C63F5DA}</a:tableStyleId>
              </a:tblPr>
              <a:tblGrid>
                <a:gridCol w="1335029">
                  <a:extLst>
                    <a:ext uri="{9D8B030D-6E8A-4147-A177-3AD203B41FA5}">
                      <a16:colId xmlns:a16="http://schemas.microsoft.com/office/drawing/2014/main" val="1939600209"/>
                    </a:ext>
                  </a:extLst>
                </a:gridCol>
                <a:gridCol w="6031029">
                  <a:extLst>
                    <a:ext uri="{9D8B030D-6E8A-4147-A177-3AD203B41FA5}">
                      <a16:colId xmlns:a16="http://schemas.microsoft.com/office/drawing/2014/main" val="3138405915"/>
                    </a:ext>
                  </a:extLst>
                </a:gridCol>
              </a:tblGrid>
              <a:tr h="231218">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pPr>
                      <a:r>
                        <a:rPr kumimoji="1" lang="ja-JP" altLang="en-US" sz="1400" b="1" i="0" u="none" strike="noStrike" cap="none" normalizeH="0" baseline="0">
                          <a:ln>
                            <a:noFill/>
                          </a:ln>
                          <a:solidFill>
                            <a:schemeClr val="bg1"/>
                          </a:solidFill>
                          <a:effectLst/>
                          <a:latin typeface="+mn-ea"/>
                          <a:ea typeface="+mn-ea"/>
                        </a:rPr>
                        <a:t>問題</a:t>
                      </a:r>
                      <a:endParaRPr kumimoji="1" lang="en-US" altLang="ja-JP" sz="1400" b="1" i="0" u="none" strike="noStrike" cap="none" normalizeH="0" baseline="0">
                        <a:ln>
                          <a:noFill/>
                        </a:ln>
                        <a:solidFill>
                          <a:schemeClr val="bg1"/>
                        </a:solidFill>
                        <a:effectLst/>
                        <a:latin typeface="+mn-ea"/>
                        <a:ea typeface="+mn-ea"/>
                      </a:endParaRPr>
                    </a:p>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pPr>
                      <a:r>
                        <a:rPr kumimoji="1" lang="en-US" altLang="ja-JP" sz="1400" b="1" i="0" u="none" strike="noStrike" cap="none" normalizeH="0" baseline="0">
                          <a:ln>
                            <a:noFill/>
                          </a:ln>
                          <a:solidFill>
                            <a:schemeClr val="bg1"/>
                          </a:solidFill>
                          <a:effectLst/>
                          <a:latin typeface="+mn-ea"/>
                          <a:ea typeface="+mn-ea"/>
                        </a:rPr>
                        <a:t>issues</a:t>
                      </a:r>
                      <a:endParaRPr kumimoji="1" lang="ja-JP" altLang="en-US" sz="1400" b="1" i="0" u="none" strike="noStrike" cap="none" normalizeH="0" baseline="0" dirty="0">
                        <a:ln>
                          <a:noFill/>
                        </a:ln>
                        <a:solidFill>
                          <a:schemeClr val="bg1"/>
                        </a:solidFill>
                        <a:effectLst/>
                        <a:latin typeface="+mn-ea"/>
                        <a:ea typeface="+mn-ea"/>
                      </a:endParaRPr>
                    </a:p>
                  </a:txBody>
                  <a:tcPr marL="36000" marR="36000" marT="54000" marB="54000" horzOverflow="overflow">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pPr>
                      <a:r>
                        <a:rPr kumimoji="1" lang="ja-JP" altLang="en-US" sz="1400" b="1" i="0" u="none" strike="noStrike" cap="none" normalizeH="0" baseline="0">
                          <a:ln>
                            <a:noFill/>
                          </a:ln>
                          <a:solidFill>
                            <a:schemeClr val="tx1"/>
                          </a:solidFill>
                          <a:effectLst/>
                          <a:latin typeface="+mn-lt"/>
                          <a:ea typeface="+mn-ea"/>
                        </a:rPr>
                        <a:t>現状とあるべき姿との間に存在するギャップや困難な状況そのもの</a:t>
                      </a:r>
                      <a:endParaRPr kumimoji="1" lang="en-US" altLang="ja-JP" sz="1400" b="1" i="0" u="none" strike="noStrike" cap="none" normalizeH="0" baseline="0">
                        <a:ln>
                          <a:noFill/>
                        </a:ln>
                        <a:solidFill>
                          <a:schemeClr val="tx1"/>
                        </a:solidFill>
                        <a:effectLst/>
                        <a:latin typeface="+mn-lt"/>
                        <a:ea typeface="+mn-ea"/>
                      </a:endParaRPr>
                    </a:p>
                  </a:txBody>
                  <a:tcPr marL="36000" marR="36000" marT="54000" marB="54000" horzOverflow="overflow">
                    <a:solidFill>
                      <a:schemeClr val="bg1"/>
                    </a:solidFill>
                  </a:tcPr>
                </a:tc>
                <a:extLst>
                  <a:ext uri="{0D108BD9-81ED-4DB2-BD59-A6C34878D82A}">
                    <a16:rowId xmlns:a16="http://schemas.microsoft.com/office/drawing/2014/main" val="491806526"/>
                  </a:ext>
                </a:extLst>
              </a:tr>
              <a:tr h="333269">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pPr>
                      <a:r>
                        <a:rPr kumimoji="1" lang="ja-JP" altLang="en-US" sz="1400" b="1" i="0" u="none" strike="noStrike" cap="none" normalizeH="0" baseline="0">
                          <a:ln>
                            <a:noFill/>
                          </a:ln>
                          <a:solidFill>
                            <a:schemeClr val="bg1"/>
                          </a:solidFill>
                          <a:effectLst/>
                          <a:latin typeface="+mn-ea"/>
                          <a:ea typeface="+mn-ea"/>
                        </a:rPr>
                        <a:t>課題</a:t>
                      </a:r>
                      <a:endParaRPr kumimoji="1" lang="en-US" altLang="ja-JP" sz="1400" b="1" i="0" u="none" strike="noStrike" cap="none" normalizeH="0" baseline="0">
                        <a:ln>
                          <a:noFill/>
                        </a:ln>
                        <a:solidFill>
                          <a:schemeClr val="bg1"/>
                        </a:solidFill>
                        <a:effectLst/>
                        <a:latin typeface="+mn-ea"/>
                        <a:ea typeface="+mn-ea"/>
                      </a:endParaRPr>
                    </a:p>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pPr>
                      <a:r>
                        <a:rPr kumimoji="1" lang="en-US" altLang="ja-JP" sz="1400" b="1" i="0" u="none" strike="noStrike" cap="none" normalizeH="0" baseline="0">
                          <a:ln>
                            <a:noFill/>
                          </a:ln>
                          <a:solidFill>
                            <a:schemeClr val="bg1"/>
                          </a:solidFill>
                          <a:effectLst/>
                          <a:latin typeface="+mn-ea"/>
                          <a:ea typeface="+mn-ea"/>
                        </a:rPr>
                        <a:t>challenges</a:t>
                      </a:r>
                      <a:endParaRPr kumimoji="1" lang="ja-JP" altLang="en-US" sz="1400" b="1" i="0" u="none" strike="noStrike" cap="none" normalizeH="0" baseline="0">
                        <a:ln>
                          <a:noFill/>
                        </a:ln>
                        <a:solidFill>
                          <a:schemeClr val="bg1"/>
                        </a:solidFill>
                        <a:effectLst/>
                        <a:latin typeface="+mn-ea"/>
                        <a:ea typeface="+mn-ea"/>
                      </a:endParaRPr>
                    </a:p>
                  </a:txBody>
                  <a:tcPr marL="36000" marR="36000" marT="54000" marB="54000" horzOverflow="overflow">
                    <a:lnT w="12700" cap="flat" cmpd="sng" algn="ctr">
                      <a:solidFill>
                        <a:schemeClr val="bg1"/>
                      </a:solidFill>
                      <a:prstDash val="solid"/>
                      <a:round/>
                      <a:headEnd type="none" w="med" len="med"/>
                      <a:tailEnd type="none" w="med" len="med"/>
                    </a:lnT>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u="none" strike="noStrike" cap="none" normalizeH="0" baseline="0">
                          <a:ln>
                            <a:noFill/>
                          </a:ln>
                          <a:solidFill>
                            <a:schemeClr val="tx1"/>
                          </a:solidFill>
                          <a:effectLst/>
                          <a:latin typeface="+mn-lt"/>
                          <a:ea typeface="+mn-ea"/>
                        </a:rPr>
                        <a:t>問題を解決するために具体的に取り組むべきアクションやタスク</a:t>
                      </a:r>
                      <a:endParaRPr kumimoji="1" lang="en-US" altLang="ja-JP" sz="1400" b="1" i="0" u="none" strike="noStrike" cap="none" normalizeH="0" baseline="0">
                        <a:ln>
                          <a:noFill/>
                        </a:ln>
                        <a:solidFill>
                          <a:schemeClr val="tx1"/>
                        </a:solidFill>
                        <a:effectLst/>
                        <a:latin typeface="+mn-lt"/>
                        <a:ea typeface="+mn-ea"/>
                      </a:endParaRPr>
                    </a:p>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u="none" strike="noStrike" cap="none" normalizeH="0" baseline="0">
                          <a:ln>
                            <a:noFill/>
                          </a:ln>
                          <a:solidFill>
                            <a:schemeClr val="tx1"/>
                          </a:solidFill>
                          <a:effectLst/>
                          <a:latin typeface="+mn-lt"/>
                          <a:ea typeface="+mn-ea"/>
                        </a:rPr>
                        <a:t>・解決策</a:t>
                      </a:r>
                      <a:r>
                        <a:rPr kumimoji="1" lang="en-US" altLang="ja-JP" sz="1400" b="1" i="0" u="none" strike="noStrike" cap="none" normalizeH="0" baseline="0">
                          <a:ln>
                            <a:noFill/>
                          </a:ln>
                          <a:solidFill>
                            <a:schemeClr val="tx1"/>
                          </a:solidFill>
                          <a:effectLst/>
                          <a:latin typeface="+mn-lt"/>
                          <a:ea typeface="+mn-ea"/>
                        </a:rPr>
                        <a:t>(</a:t>
                      </a:r>
                      <a:r>
                        <a:rPr kumimoji="1" lang="ja-JP" altLang="en-US" sz="1400" b="1" i="0" u="none" strike="noStrike" cap="none" normalizeH="0" baseline="0">
                          <a:ln>
                            <a:noFill/>
                          </a:ln>
                          <a:solidFill>
                            <a:schemeClr val="tx1"/>
                          </a:solidFill>
                          <a:effectLst/>
                          <a:latin typeface="+mn-lt"/>
                          <a:ea typeface="+mn-ea"/>
                        </a:rPr>
                        <a:t>仮説・施策</a:t>
                      </a:r>
                      <a:r>
                        <a:rPr kumimoji="1" lang="en-US" altLang="ja-JP" sz="1400" b="1" i="0" u="none" strike="noStrike" cap="none" normalizeH="0" baseline="0">
                          <a:ln>
                            <a:noFill/>
                          </a:ln>
                          <a:solidFill>
                            <a:schemeClr val="tx1"/>
                          </a:solidFill>
                          <a:effectLst/>
                          <a:latin typeface="+mn-lt"/>
                          <a:ea typeface="+mn-ea"/>
                        </a:rPr>
                        <a:t>)</a:t>
                      </a:r>
                      <a:r>
                        <a:rPr kumimoji="1" lang="ja-JP" altLang="en-US" sz="1400" b="1" i="0" u="none" strike="noStrike" cap="none" normalizeH="0" baseline="0">
                          <a:ln>
                            <a:noFill/>
                          </a:ln>
                          <a:solidFill>
                            <a:schemeClr val="tx1"/>
                          </a:solidFill>
                          <a:effectLst/>
                          <a:latin typeface="+mn-lt"/>
                          <a:ea typeface="+mn-ea"/>
                        </a:rPr>
                        <a:t>立案 → 解決策の実施 → 効果の確認 → ･･･</a:t>
                      </a:r>
                      <a:endParaRPr kumimoji="1" lang="en-US" altLang="ja-JP" sz="1400" b="1" i="0" u="none" strike="noStrike" cap="none" normalizeH="0" baseline="0">
                        <a:ln>
                          <a:noFill/>
                        </a:ln>
                        <a:solidFill>
                          <a:schemeClr val="tx1"/>
                        </a:solidFill>
                        <a:effectLst/>
                        <a:latin typeface="+mn-lt"/>
                        <a:ea typeface="+mn-ea"/>
                      </a:endParaRPr>
                    </a:p>
                  </a:txBody>
                  <a:tcPr marL="36000" marR="36000" marT="54000" marB="54000" horzOverflow="overflow">
                    <a:solidFill>
                      <a:schemeClr val="bg1"/>
                    </a:solidFill>
                  </a:tcPr>
                </a:tc>
                <a:extLst>
                  <a:ext uri="{0D108BD9-81ED-4DB2-BD59-A6C34878D82A}">
                    <a16:rowId xmlns:a16="http://schemas.microsoft.com/office/drawing/2014/main" val="2206599664"/>
                  </a:ext>
                </a:extLst>
              </a:tr>
            </a:tbl>
          </a:graphicData>
        </a:graphic>
      </p:graphicFrame>
      <p:sp>
        <p:nvSpPr>
          <p:cNvPr id="13" name="テキスト ボックス 12">
            <a:extLst>
              <a:ext uri="{FF2B5EF4-FFF2-40B4-BE49-F238E27FC236}">
                <a16:creationId xmlns:a16="http://schemas.microsoft.com/office/drawing/2014/main" id="{AA7B6F56-CF30-2105-05E2-1E22BE62E5C8}"/>
              </a:ext>
            </a:extLst>
          </p:cNvPr>
          <p:cNvSpPr txBox="1"/>
          <p:nvPr/>
        </p:nvSpPr>
        <p:spPr>
          <a:xfrm>
            <a:off x="3015290" y="-352379"/>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19933465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TotalTime>
  <Words>96</Words>
  <Application>Microsoft Office PowerPoint</Application>
  <PresentationFormat>ユーザー設定</PresentationFormat>
  <Paragraphs>8</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7</cp:revision>
  <dcterms:created xsi:type="dcterms:W3CDTF">2025-08-09T06:38:24Z</dcterms:created>
  <dcterms:modified xsi:type="dcterms:W3CDTF">2025-09-04T01:55:12Z</dcterms:modified>
</cp:coreProperties>
</file>