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Lst>
  <p:sldSz cx="7559675" cy="4068763"/>
  <p:notesSz cx="6858000" cy="9144000"/>
  <p:defaultTextStyle>
    <a:defPPr>
      <a:defRPr lang="ja-JP"/>
    </a:defPPr>
    <a:lvl1pPr marL="0" algn="l" defTabSz="719999" rtl="0" eaLnBrk="1" latinLnBrk="0" hangingPunct="1">
      <a:defRPr kumimoji="1" sz="1417" kern="1200">
        <a:solidFill>
          <a:schemeClr val="tx1"/>
        </a:solidFill>
        <a:latin typeface="+mn-lt"/>
        <a:ea typeface="+mn-ea"/>
        <a:cs typeface="+mn-cs"/>
      </a:defRPr>
    </a:lvl1pPr>
    <a:lvl2pPr marL="359999" algn="l" defTabSz="719999" rtl="0" eaLnBrk="1" latinLnBrk="0" hangingPunct="1">
      <a:defRPr kumimoji="1" sz="1417" kern="1200">
        <a:solidFill>
          <a:schemeClr val="tx1"/>
        </a:solidFill>
        <a:latin typeface="+mn-lt"/>
        <a:ea typeface="+mn-ea"/>
        <a:cs typeface="+mn-cs"/>
      </a:defRPr>
    </a:lvl2pPr>
    <a:lvl3pPr marL="719999" algn="l" defTabSz="719999" rtl="0" eaLnBrk="1" latinLnBrk="0" hangingPunct="1">
      <a:defRPr kumimoji="1" sz="1417" kern="1200">
        <a:solidFill>
          <a:schemeClr val="tx1"/>
        </a:solidFill>
        <a:latin typeface="+mn-lt"/>
        <a:ea typeface="+mn-ea"/>
        <a:cs typeface="+mn-cs"/>
      </a:defRPr>
    </a:lvl3pPr>
    <a:lvl4pPr marL="1079998" algn="l" defTabSz="719999" rtl="0" eaLnBrk="1" latinLnBrk="0" hangingPunct="1">
      <a:defRPr kumimoji="1" sz="1417" kern="1200">
        <a:solidFill>
          <a:schemeClr val="tx1"/>
        </a:solidFill>
        <a:latin typeface="+mn-lt"/>
        <a:ea typeface="+mn-ea"/>
        <a:cs typeface="+mn-cs"/>
      </a:defRPr>
    </a:lvl4pPr>
    <a:lvl5pPr marL="1439997" algn="l" defTabSz="719999" rtl="0" eaLnBrk="1" latinLnBrk="0" hangingPunct="1">
      <a:defRPr kumimoji="1" sz="1417" kern="1200">
        <a:solidFill>
          <a:schemeClr val="tx1"/>
        </a:solidFill>
        <a:latin typeface="+mn-lt"/>
        <a:ea typeface="+mn-ea"/>
        <a:cs typeface="+mn-cs"/>
      </a:defRPr>
    </a:lvl5pPr>
    <a:lvl6pPr marL="1799996" algn="l" defTabSz="719999" rtl="0" eaLnBrk="1" latinLnBrk="0" hangingPunct="1">
      <a:defRPr kumimoji="1" sz="1417" kern="1200">
        <a:solidFill>
          <a:schemeClr val="tx1"/>
        </a:solidFill>
        <a:latin typeface="+mn-lt"/>
        <a:ea typeface="+mn-ea"/>
        <a:cs typeface="+mn-cs"/>
      </a:defRPr>
    </a:lvl6pPr>
    <a:lvl7pPr marL="2159996" algn="l" defTabSz="719999" rtl="0" eaLnBrk="1" latinLnBrk="0" hangingPunct="1">
      <a:defRPr kumimoji="1" sz="1417" kern="1200">
        <a:solidFill>
          <a:schemeClr val="tx1"/>
        </a:solidFill>
        <a:latin typeface="+mn-lt"/>
        <a:ea typeface="+mn-ea"/>
        <a:cs typeface="+mn-cs"/>
      </a:defRPr>
    </a:lvl7pPr>
    <a:lvl8pPr marL="2519995" algn="l" defTabSz="719999" rtl="0" eaLnBrk="1" latinLnBrk="0" hangingPunct="1">
      <a:defRPr kumimoji="1" sz="1417" kern="1200">
        <a:solidFill>
          <a:schemeClr val="tx1"/>
        </a:solidFill>
        <a:latin typeface="+mn-lt"/>
        <a:ea typeface="+mn-ea"/>
        <a:cs typeface="+mn-cs"/>
      </a:defRPr>
    </a:lvl8pPr>
    <a:lvl9pPr marL="2879994" algn="l" defTabSz="719999" rtl="0" eaLnBrk="1" latinLnBrk="0" hangingPunct="1">
      <a:defRPr kumimoji="1" sz="141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83" userDrawn="1">
          <p15:clr>
            <a:srgbClr val="A4A3A4"/>
          </p15:clr>
        </p15:guide>
        <p15:guide id="2" pos="238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E75B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3" autoAdjust="0"/>
    <p:restoredTop sz="94660"/>
  </p:normalViewPr>
  <p:slideViewPr>
    <p:cSldViewPr>
      <p:cViewPr varScale="1">
        <p:scale>
          <a:sx n="81" d="100"/>
          <a:sy n="81" d="100"/>
        </p:scale>
        <p:origin x="56" y="684"/>
      </p:cViewPr>
      <p:guideLst>
        <p:guide orient="horz" pos="1283"/>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566976" y="1263956"/>
            <a:ext cx="6425724" cy="872147"/>
          </a:xfrm>
        </p:spPr>
        <p:txBody>
          <a:bodyPr/>
          <a:lstStyle/>
          <a:p>
            <a:r>
              <a:rPr kumimoji="1" lang="ja-JP" altLang="en-US"/>
              <a:t>マスタ タイトルの書式設定</a:t>
            </a:r>
          </a:p>
        </p:txBody>
      </p:sp>
      <p:sp>
        <p:nvSpPr>
          <p:cNvPr id="3" name="サブタイトル 2"/>
          <p:cNvSpPr>
            <a:spLocks noGrp="1"/>
          </p:cNvSpPr>
          <p:nvPr>
            <p:ph type="subTitle" idx="1"/>
          </p:nvPr>
        </p:nvSpPr>
        <p:spPr>
          <a:xfrm>
            <a:off x="1133952" y="2305635"/>
            <a:ext cx="5291772" cy="1039795"/>
          </a:xfrm>
        </p:spPr>
        <p:txBody>
          <a:bodyPr/>
          <a:lstStyle>
            <a:lvl1pPr marL="0" indent="0" algn="ctr">
              <a:buNone/>
              <a:defRPr>
                <a:solidFill>
                  <a:schemeClr val="tx1">
                    <a:tint val="75000"/>
                  </a:schemeClr>
                </a:solidFill>
              </a:defRPr>
            </a:lvl1pPr>
            <a:lvl2pPr marL="480106" indent="0" algn="ctr">
              <a:buNone/>
              <a:defRPr>
                <a:solidFill>
                  <a:schemeClr val="tx1">
                    <a:tint val="75000"/>
                  </a:schemeClr>
                </a:solidFill>
              </a:defRPr>
            </a:lvl2pPr>
            <a:lvl3pPr marL="960211" indent="0" algn="ctr">
              <a:buNone/>
              <a:defRPr>
                <a:solidFill>
                  <a:schemeClr val="tx1">
                    <a:tint val="75000"/>
                  </a:schemeClr>
                </a:solidFill>
              </a:defRPr>
            </a:lvl3pPr>
            <a:lvl4pPr marL="1440317" indent="0" algn="ctr">
              <a:buNone/>
              <a:defRPr>
                <a:solidFill>
                  <a:schemeClr val="tx1">
                    <a:tint val="75000"/>
                  </a:schemeClr>
                </a:solidFill>
              </a:defRPr>
            </a:lvl4pPr>
            <a:lvl5pPr marL="1920423" indent="0" algn="ctr">
              <a:buNone/>
              <a:defRPr>
                <a:solidFill>
                  <a:schemeClr val="tx1">
                    <a:tint val="75000"/>
                  </a:schemeClr>
                </a:solidFill>
              </a:defRPr>
            </a:lvl5pPr>
            <a:lvl6pPr marL="2400529" indent="0" algn="ctr">
              <a:buNone/>
              <a:defRPr>
                <a:solidFill>
                  <a:schemeClr val="tx1">
                    <a:tint val="75000"/>
                  </a:schemeClr>
                </a:solidFill>
              </a:defRPr>
            </a:lvl6pPr>
            <a:lvl7pPr marL="2880634" indent="0" algn="ctr">
              <a:buNone/>
              <a:defRPr>
                <a:solidFill>
                  <a:schemeClr val="tx1">
                    <a:tint val="75000"/>
                  </a:schemeClr>
                </a:solidFill>
              </a:defRPr>
            </a:lvl7pPr>
            <a:lvl8pPr marL="3360740" indent="0" algn="ctr">
              <a:buNone/>
              <a:defRPr>
                <a:solidFill>
                  <a:schemeClr val="tx1">
                    <a:tint val="75000"/>
                  </a:schemeClr>
                </a:solidFill>
              </a:defRPr>
            </a:lvl8pPr>
            <a:lvl9pPr marL="3840846" indent="0" algn="ctr">
              <a:buNone/>
              <a:defRPr>
                <a:solidFill>
                  <a:schemeClr val="tx1">
                    <a:tint val="75000"/>
                  </a:schemeClr>
                </a:solidFill>
              </a:defRPr>
            </a:lvl9pPr>
          </a:lstStyle>
          <a:p>
            <a:r>
              <a:rPr kumimoji="1" lang="ja-JP" altLang="en-US"/>
              <a:t>マスタ サブタイトルの書式設定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2025/3/19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縦書きテキスト プレースホルダ 2"/>
          <p:cNvSpPr>
            <a:spLocks noGrp="1"/>
          </p:cNvSpPr>
          <p:nvPr>
            <p:ph type="body" orient="vert" idx="1"/>
          </p:nvPr>
        </p:nvSpPr>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2025/3/19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5480765" y="162941"/>
            <a:ext cx="1700926" cy="3471634"/>
          </a:xfrm>
        </p:spPr>
        <p:txBody>
          <a:bodyPr vert="eaVert"/>
          <a:lstStyle/>
          <a:p>
            <a:r>
              <a:rPr kumimoji="1" lang="ja-JP" altLang="en-US"/>
              <a:t>マスタ タイトルの書式設定</a:t>
            </a:r>
          </a:p>
        </p:txBody>
      </p:sp>
      <p:sp>
        <p:nvSpPr>
          <p:cNvPr id="3" name="縦書きテキスト プレースホルダ 2"/>
          <p:cNvSpPr>
            <a:spLocks noGrp="1"/>
          </p:cNvSpPr>
          <p:nvPr>
            <p:ph type="body" orient="vert" idx="1"/>
          </p:nvPr>
        </p:nvSpPr>
        <p:spPr>
          <a:xfrm>
            <a:off x="377984" y="162941"/>
            <a:ext cx="4976786" cy="3471634"/>
          </a:xfrm>
        </p:spPr>
        <p:txBody>
          <a:bodyPr vert="eaVert"/>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2025/3/19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idx="1"/>
          </p:nvPr>
        </p:nvSpPr>
        <p:spPr/>
        <p:txBody>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2025/3/19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597162" y="2614560"/>
            <a:ext cx="6425724" cy="808100"/>
          </a:xfrm>
        </p:spPr>
        <p:txBody>
          <a:bodyPr anchor="t"/>
          <a:lstStyle>
            <a:lvl1pPr algn="l">
              <a:defRPr sz="4200" b="1" cap="all"/>
            </a:lvl1pPr>
          </a:lstStyle>
          <a:p>
            <a:r>
              <a:rPr kumimoji="1" lang="ja-JP" altLang="en-US"/>
              <a:t>マスタ タイトルの書式設定</a:t>
            </a:r>
          </a:p>
        </p:txBody>
      </p:sp>
      <p:sp>
        <p:nvSpPr>
          <p:cNvPr id="3" name="テキスト プレースホルダ 2"/>
          <p:cNvSpPr>
            <a:spLocks noGrp="1"/>
          </p:cNvSpPr>
          <p:nvPr>
            <p:ph type="body" idx="1"/>
          </p:nvPr>
        </p:nvSpPr>
        <p:spPr>
          <a:xfrm>
            <a:off x="597162" y="1724518"/>
            <a:ext cx="6425724" cy="890041"/>
          </a:xfrm>
        </p:spPr>
        <p:txBody>
          <a:bodyPr anchor="b"/>
          <a:lstStyle>
            <a:lvl1pPr marL="0" indent="0">
              <a:buNone/>
              <a:defRPr sz="2100">
                <a:solidFill>
                  <a:schemeClr val="tx1">
                    <a:tint val="75000"/>
                  </a:schemeClr>
                </a:solidFill>
              </a:defRPr>
            </a:lvl1pPr>
            <a:lvl2pPr marL="480106" indent="0">
              <a:buNone/>
              <a:defRPr sz="1890">
                <a:solidFill>
                  <a:schemeClr val="tx1">
                    <a:tint val="75000"/>
                  </a:schemeClr>
                </a:solidFill>
              </a:defRPr>
            </a:lvl2pPr>
            <a:lvl3pPr marL="960211" indent="0">
              <a:buNone/>
              <a:defRPr sz="1680">
                <a:solidFill>
                  <a:schemeClr val="tx1">
                    <a:tint val="75000"/>
                  </a:schemeClr>
                </a:solidFill>
              </a:defRPr>
            </a:lvl3pPr>
            <a:lvl4pPr marL="1440317" indent="0">
              <a:buNone/>
              <a:defRPr sz="1470">
                <a:solidFill>
                  <a:schemeClr val="tx1">
                    <a:tint val="75000"/>
                  </a:schemeClr>
                </a:solidFill>
              </a:defRPr>
            </a:lvl4pPr>
            <a:lvl5pPr marL="1920423" indent="0">
              <a:buNone/>
              <a:defRPr sz="1470">
                <a:solidFill>
                  <a:schemeClr val="tx1">
                    <a:tint val="75000"/>
                  </a:schemeClr>
                </a:solidFill>
              </a:defRPr>
            </a:lvl5pPr>
            <a:lvl6pPr marL="2400529" indent="0">
              <a:buNone/>
              <a:defRPr sz="1470">
                <a:solidFill>
                  <a:schemeClr val="tx1">
                    <a:tint val="75000"/>
                  </a:schemeClr>
                </a:solidFill>
              </a:defRPr>
            </a:lvl6pPr>
            <a:lvl7pPr marL="2880634" indent="0">
              <a:buNone/>
              <a:defRPr sz="1470">
                <a:solidFill>
                  <a:schemeClr val="tx1">
                    <a:tint val="75000"/>
                  </a:schemeClr>
                </a:solidFill>
              </a:defRPr>
            </a:lvl7pPr>
            <a:lvl8pPr marL="3360740" indent="0">
              <a:buNone/>
              <a:defRPr sz="1470">
                <a:solidFill>
                  <a:schemeClr val="tx1">
                    <a:tint val="75000"/>
                  </a:schemeClr>
                </a:solidFill>
              </a:defRPr>
            </a:lvl8pPr>
            <a:lvl9pPr marL="3840846" indent="0">
              <a:buNone/>
              <a:defRPr sz="1470">
                <a:solidFill>
                  <a:schemeClr val="tx1">
                    <a:tint val="75000"/>
                  </a:schemeClr>
                </a:solidFill>
              </a:defRPr>
            </a:lvl9pPr>
          </a:lstStyle>
          <a:p>
            <a:pPr lvl="0"/>
            <a:r>
              <a:rPr kumimoji="1" lang="ja-JP" altLang="en-US"/>
              <a:t>マスタ テキストの書式設定</a:t>
            </a:r>
          </a:p>
        </p:txBody>
      </p:sp>
      <p:sp>
        <p:nvSpPr>
          <p:cNvPr id="4" name="日付プレースホルダ 3"/>
          <p:cNvSpPr>
            <a:spLocks noGrp="1"/>
          </p:cNvSpPr>
          <p:nvPr>
            <p:ph type="dt" sz="half" idx="10"/>
          </p:nvPr>
        </p:nvSpPr>
        <p:spPr/>
        <p:txBody>
          <a:bodyPr/>
          <a:lstStyle/>
          <a:p>
            <a:fld id="{E90ED720-0104-4369-84BC-D37694168613}" type="datetimeFigureOut">
              <a:rPr kumimoji="1" lang="ja-JP" altLang="en-US" smtClean="0"/>
              <a:t>2025/3/19</a:t>
            </a:fld>
            <a:endParaRPr kumimoji="1" lang="ja-JP" altLang="en-US"/>
          </a:p>
        </p:txBody>
      </p:sp>
      <p:sp>
        <p:nvSpPr>
          <p:cNvPr id="5" name="フッター プレースホルダ 4"/>
          <p:cNvSpPr>
            <a:spLocks noGrp="1"/>
          </p:cNvSpPr>
          <p:nvPr>
            <p:ph type="ftr" sz="quarter" idx="11"/>
          </p:nvPr>
        </p:nvSpPr>
        <p:spPr/>
        <p:txBody>
          <a:bodyPr/>
          <a:lstStyle/>
          <a:p>
            <a:endParaRPr kumimoji="1" lang="ja-JP" altLang="en-US"/>
          </a:p>
        </p:txBody>
      </p:sp>
      <p:sp>
        <p:nvSpPr>
          <p:cNvPr id="6" name="スライド番号プレースホルダ 5"/>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コンテンツ プレースホルダ 2"/>
          <p:cNvSpPr>
            <a:spLocks noGrp="1"/>
          </p:cNvSpPr>
          <p:nvPr>
            <p:ph sz="half" idx="1"/>
          </p:nvPr>
        </p:nvSpPr>
        <p:spPr>
          <a:xfrm>
            <a:off x="377984" y="949381"/>
            <a:ext cx="3338857" cy="2685196"/>
          </a:xfrm>
        </p:spPr>
        <p:txBody>
          <a:bodyPr/>
          <a:lstStyle>
            <a:lvl1pPr>
              <a:defRPr sz="2940"/>
            </a:lvl1pPr>
            <a:lvl2pPr>
              <a:defRPr sz="2520"/>
            </a:lvl2pPr>
            <a:lvl3pPr>
              <a:defRPr sz="2100"/>
            </a:lvl3pPr>
            <a:lvl4pPr>
              <a:defRPr sz="1890"/>
            </a:lvl4pPr>
            <a:lvl5pPr>
              <a:defRPr sz="1890"/>
            </a:lvl5pPr>
            <a:lvl6pPr>
              <a:defRPr sz="1890"/>
            </a:lvl6pPr>
            <a:lvl7pPr>
              <a:defRPr sz="1890"/>
            </a:lvl7pPr>
            <a:lvl8pPr>
              <a:defRPr sz="1890"/>
            </a:lvl8pPr>
            <a:lvl9pPr>
              <a:defRPr sz="189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 3"/>
          <p:cNvSpPr>
            <a:spLocks noGrp="1"/>
          </p:cNvSpPr>
          <p:nvPr>
            <p:ph sz="half" idx="2"/>
          </p:nvPr>
        </p:nvSpPr>
        <p:spPr>
          <a:xfrm>
            <a:off x="3842841" y="949381"/>
            <a:ext cx="3338857" cy="2685196"/>
          </a:xfrm>
        </p:spPr>
        <p:txBody>
          <a:bodyPr/>
          <a:lstStyle>
            <a:lvl1pPr>
              <a:defRPr sz="2940"/>
            </a:lvl1pPr>
            <a:lvl2pPr>
              <a:defRPr sz="2520"/>
            </a:lvl2pPr>
            <a:lvl3pPr>
              <a:defRPr sz="2100"/>
            </a:lvl3pPr>
            <a:lvl4pPr>
              <a:defRPr sz="1890"/>
            </a:lvl4pPr>
            <a:lvl5pPr>
              <a:defRPr sz="1890"/>
            </a:lvl5pPr>
            <a:lvl6pPr>
              <a:defRPr sz="1890"/>
            </a:lvl6pPr>
            <a:lvl7pPr>
              <a:defRPr sz="1890"/>
            </a:lvl7pPr>
            <a:lvl8pPr>
              <a:defRPr sz="1890"/>
            </a:lvl8pPr>
            <a:lvl9pPr>
              <a:defRPr sz="189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2025/3/19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 タイトルの書式設定</a:t>
            </a:r>
          </a:p>
        </p:txBody>
      </p:sp>
      <p:sp>
        <p:nvSpPr>
          <p:cNvPr id="3" name="テキスト プレースホルダ 2"/>
          <p:cNvSpPr>
            <a:spLocks noGrp="1"/>
          </p:cNvSpPr>
          <p:nvPr>
            <p:ph type="body" idx="1"/>
          </p:nvPr>
        </p:nvSpPr>
        <p:spPr>
          <a:xfrm>
            <a:off x="377990" y="910763"/>
            <a:ext cx="3340169" cy="379563"/>
          </a:xfrm>
        </p:spPr>
        <p:txBody>
          <a:bodyPr anchor="b"/>
          <a:lstStyle>
            <a:lvl1pPr marL="0" indent="0">
              <a:buNone/>
              <a:defRPr sz="2520" b="1"/>
            </a:lvl1pPr>
            <a:lvl2pPr marL="480106" indent="0">
              <a:buNone/>
              <a:defRPr sz="2100" b="1"/>
            </a:lvl2pPr>
            <a:lvl3pPr marL="960211" indent="0">
              <a:buNone/>
              <a:defRPr sz="1890" b="1"/>
            </a:lvl3pPr>
            <a:lvl4pPr marL="1440317" indent="0">
              <a:buNone/>
              <a:defRPr sz="1680" b="1"/>
            </a:lvl4pPr>
            <a:lvl5pPr marL="1920423" indent="0">
              <a:buNone/>
              <a:defRPr sz="1680" b="1"/>
            </a:lvl5pPr>
            <a:lvl6pPr marL="2400529" indent="0">
              <a:buNone/>
              <a:defRPr sz="1680" b="1"/>
            </a:lvl6pPr>
            <a:lvl7pPr marL="2880634" indent="0">
              <a:buNone/>
              <a:defRPr sz="1680" b="1"/>
            </a:lvl7pPr>
            <a:lvl8pPr marL="3360740" indent="0">
              <a:buNone/>
              <a:defRPr sz="1680" b="1"/>
            </a:lvl8pPr>
            <a:lvl9pPr marL="3840846" indent="0">
              <a:buNone/>
              <a:defRPr sz="1680" b="1"/>
            </a:lvl9pPr>
          </a:lstStyle>
          <a:p>
            <a:pPr lvl="0"/>
            <a:r>
              <a:rPr kumimoji="1" lang="ja-JP" altLang="en-US"/>
              <a:t>マスタ テキストの書式設定</a:t>
            </a:r>
          </a:p>
        </p:txBody>
      </p:sp>
      <p:sp>
        <p:nvSpPr>
          <p:cNvPr id="4" name="コンテンツ プレースホルダ 3"/>
          <p:cNvSpPr>
            <a:spLocks noGrp="1"/>
          </p:cNvSpPr>
          <p:nvPr>
            <p:ph sz="half" idx="2"/>
          </p:nvPr>
        </p:nvSpPr>
        <p:spPr>
          <a:xfrm>
            <a:off x="377990" y="1290326"/>
            <a:ext cx="3340169" cy="2344248"/>
          </a:xfrm>
        </p:spPr>
        <p:txBody>
          <a:bodyPr/>
          <a:lstStyle>
            <a:lvl1pPr>
              <a:defRPr sz="2520"/>
            </a:lvl1pPr>
            <a:lvl2pPr>
              <a:defRPr sz="2100"/>
            </a:lvl2pPr>
            <a:lvl3pPr>
              <a:defRPr sz="1890"/>
            </a:lvl3pPr>
            <a:lvl4pPr>
              <a:defRPr sz="1680"/>
            </a:lvl4pPr>
            <a:lvl5pPr>
              <a:defRPr sz="1680"/>
            </a:lvl5pPr>
            <a:lvl6pPr>
              <a:defRPr sz="1680"/>
            </a:lvl6pPr>
            <a:lvl7pPr>
              <a:defRPr sz="1680"/>
            </a:lvl7pPr>
            <a:lvl8pPr>
              <a:defRPr sz="1680"/>
            </a:lvl8pPr>
            <a:lvl9pPr>
              <a:defRPr sz="168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 4"/>
          <p:cNvSpPr>
            <a:spLocks noGrp="1"/>
          </p:cNvSpPr>
          <p:nvPr>
            <p:ph type="body" sz="quarter" idx="3"/>
          </p:nvPr>
        </p:nvSpPr>
        <p:spPr>
          <a:xfrm>
            <a:off x="3840216" y="910763"/>
            <a:ext cx="3341481" cy="379563"/>
          </a:xfrm>
        </p:spPr>
        <p:txBody>
          <a:bodyPr anchor="b"/>
          <a:lstStyle>
            <a:lvl1pPr marL="0" indent="0">
              <a:buNone/>
              <a:defRPr sz="2520" b="1"/>
            </a:lvl1pPr>
            <a:lvl2pPr marL="480106" indent="0">
              <a:buNone/>
              <a:defRPr sz="2100" b="1"/>
            </a:lvl2pPr>
            <a:lvl3pPr marL="960211" indent="0">
              <a:buNone/>
              <a:defRPr sz="1890" b="1"/>
            </a:lvl3pPr>
            <a:lvl4pPr marL="1440317" indent="0">
              <a:buNone/>
              <a:defRPr sz="1680" b="1"/>
            </a:lvl4pPr>
            <a:lvl5pPr marL="1920423" indent="0">
              <a:buNone/>
              <a:defRPr sz="1680" b="1"/>
            </a:lvl5pPr>
            <a:lvl6pPr marL="2400529" indent="0">
              <a:buNone/>
              <a:defRPr sz="1680" b="1"/>
            </a:lvl6pPr>
            <a:lvl7pPr marL="2880634" indent="0">
              <a:buNone/>
              <a:defRPr sz="1680" b="1"/>
            </a:lvl7pPr>
            <a:lvl8pPr marL="3360740" indent="0">
              <a:buNone/>
              <a:defRPr sz="1680" b="1"/>
            </a:lvl8pPr>
            <a:lvl9pPr marL="3840846" indent="0">
              <a:buNone/>
              <a:defRPr sz="1680" b="1"/>
            </a:lvl9pPr>
          </a:lstStyle>
          <a:p>
            <a:pPr lvl="0"/>
            <a:r>
              <a:rPr kumimoji="1" lang="ja-JP" altLang="en-US"/>
              <a:t>マスタ テキストの書式設定</a:t>
            </a:r>
          </a:p>
        </p:txBody>
      </p:sp>
      <p:sp>
        <p:nvSpPr>
          <p:cNvPr id="6" name="コンテンツ プレースホルダ 5"/>
          <p:cNvSpPr>
            <a:spLocks noGrp="1"/>
          </p:cNvSpPr>
          <p:nvPr>
            <p:ph sz="quarter" idx="4"/>
          </p:nvPr>
        </p:nvSpPr>
        <p:spPr>
          <a:xfrm>
            <a:off x="3840216" y="1290326"/>
            <a:ext cx="3341481" cy="2344248"/>
          </a:xfrm>
        </p:spPr>
        <p:txBody>
          <a:bodyPr/>
          <a:lstStyle>
            <a:lvl1pPr>
              <a:defRPr sz="2520"/>
            </a:lvl1pPr>
            <a:lvl2pPr>
              <a:defRPr sz="2100"/>
            </a:lvl2pPr>
            <a:lvl3pPr>
              <a:defRPr sz="1890"/>
            </a:lvl3pPr>
            <a:lvl4pPr>
              <a:defRPr sz="1680"/>
            </a:lvl4pPr>
            <a:lvl5pPr>
              <a:defRPr sz="1680"/>
            </a:lvl5pPr>
            <a:lvl6pPr>
              <a:defRPr sz="1680"/>
            </a:lvl6pPr>
            <a:lvl7pPr>
              <a:defRPr sz="1680"/>
            </a:lvl7pPr>
            <a:lvl8pPr>
              <a:defRPr sz="1680"/>
            </a:lvl8pPr>
            <a:lvl9pPr>
              <a:defRPr sz="168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 6"/>
          <p:cNvSpPr>
            <a:spLocks noGrp="1"/>
          </p:cNvSpPr>
          <p:nvPr>
            <p:ph type="dt" sz="half" idx="10"/>
          </p:nvPr>
        </p:nvSpPr>
        <p:spPr/>
        <p:txBody>
          <a:bodyPr/>
          <a:lstStyle/>
          <a:p>
            <a:fld id="{E90ED720-0104-4369-84BC-D37694168613}" type="datetimeFigureOut">
              <a:rPr kumimoji="1" lang="ja-JP" altLang="en-US" smtClean="0"/>
              <a:t>2025/3/19</a:t>
            </a:fld>
            <a:endParaRPr kumimoji="1" lang="ja-JP" altLang="en-US"/>
          </a:p>
        </p:txBody>
      </p:sp>
      <p:sp>
        <p:nvSpPr>
          <p:cNvPr id="8" name="フッター プレースホルダ 7"/>
          <p:cNvSpPr>
            <a:spLocks noGrp="1"/>
          </p:cNvSpPr>
          <p:nvPr>
            <p:ph type="ftr" sz="quarter" idx="11"/>
          </p:nvPr>
        </p:nvSpPr>
        <p:spPr/>
        <p:txBody>
          <a:bodyPr/>
          <a:lstStyle/>
          <a:p>
            <a:endParaRPr kumimoji="1" lang="ja-JP" altLang="en-US"/>
          </a:p>
        </p:txBody>
      </p:sp>
      <p:sp>
        <p:nvSpPr>
          <p:cNvPr id="9" name="スライド番号プレースホルダ 8"/>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 タイトルの書式設定</a:t>
            </a:r>
          </a:p>
        </p:txBody>
      </p:sp>
      <p:sp>
        <p:nvSpPr>
          <p:cNvPr id="3" name="日付プレースホルダ 2"/>
          <p:cNvSpPr>
            <a:spLocks noGrp="1"/>
          </p:cNvSpPr>
          <p:nvPr>
            <p:ph type="dt" sz="half" idx="10"/>
          </p:nvPr>
        </p:nvSpPr>
        <p:spPr/>
        <p:txBody>
          <a:bodyPr/>
          <a:lstStyle/>
          <a:p>
            <a:fld id="{E90ED720-0104-4369-84BC-D37694168613}" type="datetimeFigureOut">
              <a:rPr kumimoji="1" lang="ja-JP" altLang="en-US" smtClean="0"/>
              <a:t>2025/3/19</a:t>
            </a:fld>
            <a:endParaRPr kumimoji="1" lang="ja-JP" altLang="en-US"/>
          </a:p>
        </p:txBody>
      </p:sp>
      <p:sp>
        <p:nvSpPr>
          <p:cNvPr id="4" name="フッター プレースホルダ 3"/>
          <p:cNvSpPr>
            <a:spLocks noGrp="1"/>
          </p:cNvSpPr>
          <p:nvPr>
            <p:ph type="ftr" sz="quarter" idx="11"/>
          </p:nvPr>
        </p:nvSpPr>
        <p:spPr/>
        <p:txBody>
          <a:bodyPr/>
          <a:lstStyle/>
          <a:p>
            <a:endParaRPr kumimoji="1" lang="ja-JP" altLang="en-US"/>
          </a:p>
        </p:txBody>
      </p:sp>
      <p:sp>
        <p:nvSpPr>
          <p:cNvPr id="5" name="スライド番号プレースホルダ 4"/>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E90ED720-0104-4369-84BC-D37694168613}" type="datetimeFigureOut">
              <a:rPr kumimoji="1" lang="ja-JP" altLang="en-US" smtClean="0"/>
              <a:t>2025/3/19</a:t>
            </a:fld>
            <a:endParaRPr kumimoji="1" lang="ja-JP" altLang="en-US"/>
          </a:p>
        </p:txBody>
      </p:sp>
      <p:sp>
        <p:nvSpPr>
          <p:cNvPr id="3" name="フッター プレースホルダ 2"/>
          <p:cNvSpPr>
            <a:spLocks noGrp="1"/>
          </p:cNvSpPr>
          <p:nvPr>
            <p:ph type="ftr" sz="quarter" idx="11"/>
          </p:nvPr>
        </p:nvSpPr>
        <p:spPr/>
        <p:txBody>
          <a:bodyPr/>
          <a:lstStyle/>
          <a:p>
            <a:endParaRPr kumimoji="1" lang="ja-JP" altLang="en-US"/>
          </a:p>
        </p:txBody>
      </p:sp>
      <p:sp>
        <p:nvSpPr>
          <p:cNvPr id="4" name="スライド番号プレースホルダ 3"/>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377989" y="161998"/>
            <a:ext cx="2487081" cy="689430"/>
          </a:xfrm>
        </p:spPr>
        <p:txBody>
          <a:bodyPr anchor="b"/>
          <a:lstStyle>
            <a:lvl1pPr algn="l">
              <a:defRPr sz="2100" b="1"/>
            </a:lvl1pPr>
          </a:lstStyle>
          <a:p>
            <a:r>
              <a:rPr kumimoji="1" lang="ja-JP" altLang="en-US"/>
              <a:t>マスタ タイトルの書式設定</a:t>
            </a:r>
          </a:p>
        </p:txBody>
      </p:sp>
      <p:sp>
        <p:nvSpPr>
          <p:cNvPr id="3" name="コンテンツ プレースホルダ 2"/>
          <p:cNvSpPr>
            <a:spLocks noGrp="1"/>
          </p:cNvSpPr>
          <p:nvPr>
            <p:ph idx="1"/>
          </p:nvPr>
        </p:nvSpPr>
        <p:spPr>
          <a:xfrm>
            <a:off x="2955623" y="161999"/>
            <a:ext cx="4226068" cy="3472576"/>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 3"/>
          <p:cNvSpPr>
            <a:spLocks noGrp="1"/>
          </p:cNvSpPr>
          <p:nvPr>
            <p:ph type="body" sz="half" idx="2"/>
          </p:nvPr>
        </p:nvSpPr>
        <p:spPr>
          <a:xfrm>
            <a:off x="377989" y="851427"/>
            <a:ext cx="2487081" cy="2783147"/>
          </a:xfrm>
        </p:spPr>
        <p:txBody>
          <a:bodyPr/>
          <a:lstStyle>
            <a:lvl1pPr marL="0" indent="0">
              <a:buNone/>
              <a:defRPr sz="1470"/>
            </a:lvl1pPr>
            <a:lvl2pPr marL="480106" indent="0">
              <a:buNone/>
              <a:defRPr sz="1260"/>
            </a:lvl2pPr>
            <a:lvl3pPr marL="960211" indent="0">
              <a:buNone/>
              <a:defRPr sz="1050"/>
            </a:lvl3pPr>
            <a:lvl4pPr marL="1440317" indent="0">
              <a:buNone/>
              <a:defRPr sz="945"/>
            </a:lvl4pPr>
            <a:lvl5pPr marL="1920423" indent="0">
              <a:buNone/>
              <a:defRPr sz="945"/>
            </a:lvl5pPr>
            <a:lvl6pPr marL="2400529" indent="0">
              <a:buNone/>
              <a:defRPr sz="945"/>
            </a:lvl6pPr>
            <a:lvl7pPr marL="2880634" indent="0">
              <a:buNone/>
              <a:defRPr sz="945"/>
            </a:lvl7pPr>
            <a:lvl8pPr marL="3360740" indent="0">
              <a:buNone/>
              <a:defRPr sz="945"/>
            </a:lvl8pPr>
            <a:lvl9pPr marL="3840846" indent="0">
              <a:buNone/>
              <a:defRPr sz="945"/>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2025/3/19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481755" y="2848135"/>
            <a:ext cx="4535805" cy="336237"/>
          </a:xfrm>
        </p:spPr>
        <p:txBody>
          <a:bodyPr anchor="b"/>
          <a:lstStyle>
            <a:lvl1pPr algn="l">
              <a:defRPr sz="2100" b="1"/>
            </a:lvl1pPr>
          </a:lstStyle>
          <a:p>
            <a:r>
              <a:rPr kumimoji="1" lang="ja-JP" altLang="en-US"/>
              <a:t>マスタ タイトルの書式設定</a:t>
            </a:r>
          </a:p>
        </p:txBody>
      </p:sp>
      <p:sp>
        <p:nvSpPr>
          <p:cNvPr id="3" name="図プレースホルダ 2"/>
          <p:cNvSpPr>
            <a:spLocks noGrp="1"/>
          </p:cNvSpPr>
          <p:nvPr>
            <p:ph type="pic" idx="1"/>
          </p:nvPr>
        </p:nvSpPr>
        <p:spPr>
          <a:xfrm>
            <a:off x="1481755" y="363554"/>
            <a:ext cx="4535805" cy="2441258"/>
          </a:xfrm>
        </p:spPr>
        <p:txBody>
          <a:bodyPr/>
          <a:lstStyle>
            <a:lvl1pPr marL="0" indent="0">
              <a:buNone/>
              <a:defRPr sz="3360"/>
            </a:lvl1pPr>
            <a:lvl2pPr marL="480106" indent="0">
              <a:buNone/>
              <a:defRPr sz="2940"/>
            </a:lvl2pPr>
            <a:lvl3pPr marL="960211" indent="0">
              <a:buNone/>
              <a:defRPr sz="2520"/>
            </a:lvl3pPr>
            <a:lvl4pPr marL="1440317" indent="0">
              <a:buNone/>
              <a:defRPr sz="2100"/>
            </a:lvl4pPr>
            <a:lvl5pPr marL="1920423" indent="0">
              <a:buNone/>
              <a:defRPr sz="2100"/>
            </a:lvl5pPr>
            <a:lvl6pPr marL="2400529" indent="0">
              <a:buNone/>
              <a:defRPr sz="2100"/>
            </a:lvl6pPr>
            <a:lvl7pPr marL="2880634" indent="0">
              <a:buNone/>
              <a:defRPr sz="2100"/>
            </a:lvl7pPr>
            <a:lvl8pPr marL="3360740" indent="0">
              <a:buNone/>
              <a:defRPr sz="2100"/>
            </a:lvl8pPr>
            <a:lvl9pPr marL="3840846" indent="0">
              <a:buNone/>
              <a:defRPr sz="2100"/>
            </a:lvl9pPr>
          </a:lstStyle>
          <a:p>
            <a:endParaRPr kumimoji="1" lang="ja-JP" altLang="en-US"/>
          </a:p>
        </p:txBody>
      </p:sp>
      <p:sp>
        <p:nvSpPr>
          <p:cNvPr id="4" name="テキスト プレースホルダ 3"/>
          <p:cNvSpPr>
            <a:spLocks noGrp="1"/>
          </p:cNvSpPr>
          <p:nvPr>
            <p:ph type="body" sz="half" idx="2"/>
          </p:nvPr>
        </p:nvSpPr>
        <p:spPr>
          <a:xfrm>
            <a:off x="1481755" y="3184374"/>
            <a:ext cx="4535805" cy="477513"/>
          </a:xfrm>
        </p:spPr>
        <p:txBody>
          <a:bodyPr/>
          <a:lstStyle>
            <a:lvl1pPr marL="0" indent="0">
              <a:buNone/>
              <a:defRPr sz="1470"/>
            </a:lvl1pPr>
            <a:lvl2pPr marL="480106" indent="0">
              <a:buNone/>
              <a:defRPr sz="1260"/>
            </a:lvl2pPr>
            <a:lvl3pPr marL="960211" indent="0">
              <a:buNone/>
              <a:defRPr sz="1050"/>
            </a:lvl3pPr>
            <a:lvl4pPr marL="1440317" indent="0">
              <a:buNone/>
              <a:defRPr sz="945"/>
            </a:lvl4pPr>
            <a:lvl5pPr marL="1920423" indent="0">
              <a:buNone/>
              <a:defRPr sz="945"/>
            </a:lvl5pPr>
            <a:lvl6pPr marL="2400529" indent="0">
              <a:buNone/>
              <a:defRPr sz="945"/>
            </a:lvl6pPr>
            <a:lvl7pPr marL="2880634" indent="0">
              <a:buNone/>
              <a:defRPr sz="945"/>
            </a:lvl7pPr>
            <a:lvl8pPr marL="3360740" indent="0">
              <a:buNone/>
              <a:defRPr sz="945"/>
            </a:lvl8pPr>
            <a:lvl9pPr marL="3840846" indent="0">
              <a:buNone/>
              <a:defRPr sz="945"/>
            </a:lvl9pPr>
          </a:lstStyle>
          <a:p>
            <a:pPr lvl="0"/>
            <a:r>
              <a:rPr kumimoji="1" lang="ja-JP" altLang="en-US"/>
              <a:t>マスタ テキストの書式設定</a:t>
            </a:r>
          </a:p>
        </p:txBody>
      </p:sp>
      <p:sp>
        <p:nvSpPr>
          <p:cNvPr id="5" name="日付プレースホルダ 4"/>
          <p:cNvSpPr>
            <a:spLocks noGrp="1"/>
          </p:cNvSpPr>
          <p:nvPr>
            <p:ph type="dt" sz="half" idx="10"/>
          </p:nvPr>
        </p:nvSpPr>
        <p:spPr/>
        <p:txBody>
          <a:bodyPr/>
          <a:lstStyle/>
          <a:p>
            <a:fld id="{E90ED720-0104-4369-84BC-D37694168613}" type="datetimeFigureOut">
              <a:rPr kumimoji="1" lang="ja-JP" altLang="en-US" smtClean="0"/>
              <a:t>2025/3/19</a:t>
            </a:fld>
            <a:endParaRPr kumimoji="1" lang="ja-JP" altLang="en-US"/>
          </a:p>
        </p:txBody>
      </p:sp>
      <p:sp>
        <p:nvSpPr>
          <p:cNvPr id="6" name="フッター プレースホルダ 5"/>
          <p:cNvSpPr>
            <a:spLocks noGrp="1"/>
          </p:cNvSpPr>
          <p:nvPr>
            <p:ph type="ftr" sz="quarter" idx="11"/>
          </p:nvPr>
        </p:nvSpPr>
        <p:spPr/>
        <p:txBody>
          <a:bodyPr/>
          <a:lstStyle/>
          <a:p>
            <a:endParaRPr kumimoji="1" lang="ja-JP" altLang="en-US"/>
          </a:p>
        </p:txBody>
      </p:sp>
      <p:sp>
        <p:nvSpPr>
          <p:cNvPr id="7" name="スライド番号プレースホルダ 6"/>
          <p:cNvSpPr>
            <a:spLocks noGrp="1"/>
          </p:cNvSpPr>
          <p:nvPr>
            <p:ph type="sldNum" sz="quarter" idx="12"/>
          </p:nvPr>
        </p:nvSpPr>
        <p:spPr/>
        <p:txBody>
          <a:bodyPr/>
          <a:lstStyle/>
          <a:p>
            <a:fld id="{D2D8002D-B5B0-4BAC-B1F6-782DDCCE6D9C}"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377984" y="162940"/>
            <a:ext cx="6803708" cy="678128"/>
          </a:xfrm>
          <a:prstGeom prst="rect">
            <a:avLst/>
          </a:prstGeom>
        </p:spPr>
        <p:txBody>
          <a:bodyPr vert="horz" lIns="91440" tIns="45720" rIns="91440" bIns="45720" rtlCol="0" anchor="ctr">
            <a:normAutofit/>
          </a:bodyPr>
          <a:lstStyle/>
          <a:p>
            <a:r>
              <a:rPr kumimoji="1" lang="ja-JP" altLang="en-US"/>
              <a:t>マスタ タイトルの書式設定</a:t>
            </a:r>
          </a:p>
        </p:txBody>
      </p:sp>
      <p:sp>
        <p:nvSpPr>
          <p:cNvPr id="3" name="テキスト プレースホルダ 2"/>
          <p:cNvSpPr>
            <a:spLocks noGrp="1"/>
          </p:cNvSpPr>
          <p:nvPr>
            <p:ph type="body" idx="1"/>
          </p:nvPr>
        </p:nvSpPr>
        <p:spPr>
          <a:xfrm>
            <a:off x="377984" y="949381"/>
            <a:ext cx="6803708" cy="2685196"/>
          </a:xfrm>
          <a:prstGeom prst="rect">
            <a:avLst/>
          </a:prstGeom>
        </p:spPr>
        <p:txBody>
          <a:bodyPr vert="horz" lIns="91440" tIns="45720" rIns="91440" bIns="45720" rtlCol="0">
            <a:normAutofit/>
          </a:bodyPr>
          <a:lstStyle/>
          <a:p>
            <a:pPr lvl="0"/>
            <a:r>
              <a:rPr kumimoji="1" lang="ja-JP" altLang="en-US"/>
              <a:t>マスタ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 3"/>
          <p:cNvSpPr>
            <a:spLocks noGrp="1"/>
          </p:cNvSpPr>
          <p:nvPr>
            <p:ph type="dt" sz="half" idx="2"/>
          </p:nvPr>
        </p:nvSpPr>
        <p:spPr>
          <a:xfrm>
            <a:off x="377984" y="3771140"/>
            <a:ext cx="1763924" cy="216624"/>
          </a:xfrm>
          <a:prstGeom prst="rect">
            <a:avLst/>
          </a:prstGeom>
        </p:spPr>
        <p:txBody>
          <a:bodyPr vert="horz" lIns="91440" tIns="45720" rIns="91440" bIns="45720" rtlCol="0" anchor="ctr"/>
          <a:lstStyle>
            <a:lvl1pPr algn="l">
              <a:defRPr sz="1260">
                <a:solidFill>
                  <a:schemeClr val="tx1">
                    <a:tint val="75000"/>
                  </a:schemeClr>
                </a:solidFill>
              </a:defRPr>
            </a:lvl1pPr>
          </a:lstStyle>
          <a:p>
            <a:fld id="{E90ED720-0104-4369-84BC-D37694168613}" type="datetimeFigureOut">
              <a:rPr kumimoji="1" lang="ja-JP" altLang="en-US" smtClean="0"/>
              <a:t>2025/3/19</a:t>
            </a:fld>
            <a:endParaRPr kumimoji="1" lang="ja-JP" altLang="en-US"/>
          </a:p>
        </p:txBody>
      </p:sp>
      <p:sp>
        <p:nvSpPr>
          <p:cNvPr id="5" name="フッター プレースホルダ 4"/>
          <p:cNvSpPr>
            <a:spLocks noGrp="1"/>
          </p:cNvSpPr>
          <p:nvPr>
            <p:ph type="ftr" sz="quarter" idx="3"/>
          </p:nvPr>
        </p:nvSpPr>
        <p:spPr>
          <a:xfrm>
            <a:off x="2582893" y="3771140"/>
            <a:ext cx="2393897" cy="216624"/>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kumimoji="1" lang="ja-JP" altLang="en-US"/>
          </a:p>
        </p:txBody>
      </p:sp>
      <p:sp>
        <p:nvSpPr>
          <p:cNvPr id="6" name="スライド番号プレースホルダ 5"/>
          <p:cNvSpPr>
            <a:spLocks noGrp="1"/>
          </p:cNvSpPr>
          <p:nvPr>
            <p:ph type="sldNum" sz="quarter" idx="4"/>
          </p:nvPr>
        </p:nvSpPr>
        <p:spPr>
          <a:xfrm>
            <a:off x="5417768" y="3771140"/>
            <a:ext cx="1763924" cy="216624"/>
          </a:xfrm>
          <a:prstGeom prst="rect">
            <a:avLst/>
          </a:prstGeom>
        </p:spPr>
        <p:txBody>
          <a:bodyPr vert="horz" lIns="91440" tIns="45720" rIns="91440" bIns="45720" rtlCol="0" anchor="ctr"/>
          <a:lstStyle>
            <a:lvl1pPr algn="r">
              <a:defRPr sz="1260">
                <a:solidFill>
                  <a:schemeClr val="tx1">
                    <a:tint val="75000"/>
                  </a:schemeClr>
                </a:solidFill>
              </a:defRPr>
            </a:lvl1pPr>
          </a:lstStyle>
          <a:p>
            <a:fld id="{D2D8002D-B5B0-4BAC-B1F6-782DDCCE6D9C}" type="slidenum">
              <a:rPr kumimoji="1" lang="ja-JP" altLang="en-US" smtClean="0"/>
              <a: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60211" rtl="0" eaLnBrk="1" latinLnBrk="0" hangingPunct="1">
        <a:spcBef>
          <a:spcPct val="0"/>
        </a:spcBef>
        <a:buNone/>
        <a:defRPr kumimoji="1" sz="4620" kern="1200">
          <a:solidFill>
            <a:schemeClr val="tx1"/>
          </a:solidFill>
          <a:latin typeface="+mj-lt"/>
          <a:ea typeface="+mj-ea"/>
          <a:cs typeface="+mj-cs"/>
        </a:defRPr>
      </a:lvl1pPr>
    </p:titleStyle>
    <p:bodyStyle>
      <a:lvl1pPr marL="360079" indent="-360079" algn="l" defTabSz="960211" rtl="0" eaLnBrk="1" latinLnBrk="0" hangingPunct="1">
        <a:spcBef>
          <a:spcPct val="20000"/>
        </a:spcBef>
        <a:buFont typeface="Arial" pitchFamily="34" charset="0"/>
        <a:buChar char="•"/>
        <a:defRPr kumimoji="1" sz="3360" kern="1200">
          <a:solidFill>
            <a:schemeClr val="tx1"/>
          </a:solidFill>
          <a:latin typeface="+mn-lt"/>
          <a:ea typeface="+mn-ea"/>
          <a:cs typeface="+mn-cs"/>
        </a:defRPr>
      </a:lvl1pPr>
      <a:lvl2pPr marL="780172" indent="-300066" algn="l" defTabSz="960211" rtl="0" eaLnBrk="1" latinLnBrk="0" hangingPunct="1">
        <a:spcBef>
          <a:spcPct val="20000"/>
        </a:spcBef>
        <a:buFont typeface="Arial" pitchFamily="34" charset="0"/>
        <a:buChar char="–"/>
        <a:defRPr kumimoji="1" sz="2940" kern="1200">
          <a:solidFill>
            <a:schemeClr val="tx1"/>
          </a:solidFill>
          <a:latin typeface="+mn-lt"/>
          <a:ea typeface="+mn-ea"/>
          <a:cs typeface="+mn-cs"/>
        </a:defRPr>
      </a:lvl2pPr>
      <a:lvl3pPr marL="1200264" indent="-240053" algn="l" defTabSz="960211" rtl="0" eaLnBrk="1" latinLnBrk="0" hangingPunct="1">
        <a:spcBef>
          <a:spcPct val="20000"/>
        </a:spcBef>
        <a:buFont typeface="Arial" pitchFamily="34" charset="0"/>
        <a:buChar char="•"/>
        <a:defRPr kumimoji="1" sz="2520" kern="1200">
          <a:solidFill>
            <a:schemeClr val="tx1"/>
          </a:solidFill>
          <a:latin typeface="+mn-lt"/>
          <a:ea typeface="+mn-ea"/>
          <a:cs typeface="+mn-cs"/>
        </a:defRPr>
      </a:lvl3pPr>
      <a:lvl4pPr marL="1680370" indent="-240053" algn="l" defTabSz="960211" rtl="0" eaLnBrk="1" latinLnBrk="0" hangingPunct="1">
        <a:spcBef>
          <a:spcPct val="20000"/>
        </a:spcBef>
        <a:buFont typeface="Arial" pitchFamily="34" charset="0"/>
        <a:buChar char="–"/>
        <a:defRPr kumimoji="1" sz="2100" kern="1200">
          <a:solidFill>
            <a:schemeClr val="tx1"/>
          </a:solidFill>
          <a:latin typeface="+mn-lt"/>
          <a:ea typeface="+mn-ea"/>
          <a:cs typeface="+mn-cs"/>
        </a:defRPr>
      </a:lvl4pPr>
      <a:lvl5pPr marL="2160476" indent="-240053" algn="l" defTabSz="960211" rtl="0" eaLnBrk="1" latinLnBrk="0" hangingPunct="1">
        <a:spcBef>
          <a:spcPct val="20000"/>
        </a:spcBef>
        <a:buFont typeface="Arial" pitchFamily="34" charset="0"/>
        <a:buChar char="»"/>
        <a:defRPr kumimoji="1" sz="2100" kern="1200">
          <a:solidFill>
            <a:schemeClr val="tx1"/>
          </a:solidFill>
          <a:latin typeface="+mn-lt"/>
          <a:ea typeface="+mn-ea"/>
          <a:cs typeface="+mn-cs"/>
        </a:defRPr>
      </a:lvl5pPr>
      <a:lvl6pPr marL="2640581" indent="-240053" algn="l" defTabSz="960211" rtl="0" eaLnBrk="1" latinLnBrk="0" hangingPunct="1">
        <a:spcBef>
          <a:spcPct val="20000"/>
        </a:spcBef>
        <a:buFont typeface="Arial" pitchFamily="34" charset="0"/>
        <a:buChar char="•"/>
        <a:defRPr kumimoji="1" sz="2100" kern="1200">
          <a:solidFill>
            <a:schemeClr val="tx1"/>
          </a:solidFill>
          <a:latin typeface="+mn-lt"/>
          <a:ea typeface="+mn-ea"/>
          <a:cs typeface="+mn-cs"/>
        </a:defRPr>
      </a:lvl6pPr>
      <a:lvl7pPr marL="3120687" indent="-240053" algn="l" defTabSz="960211" rtl="0" eaLnBrk="1" latinLnBrk="0" hangingPunct="1">
        <a:spcBef>
          <a:spcPct val="20000"/>
        </a:spcBef>
        <a:buFont typeface="Arial" pitchFamily="34" charset="0"/>
        <a:buChar char="•"/>
        <a:defRPr kumimoji="1" sz="2100" kern="1200">
          <a:solidFill>
            <a:schemeClr val="tx1"/>
          </a:solidFill>
          <a:latin typeface="+mn-lt"/>
          <a:ea typeface="+mn-ea"/>
          <a:cs typeface="+mn-cs"/>
        </a:defRPr>
      </a:lvl7pPr>
      <a:lvl8pPr marL="3600793" indent="-240053" algn="l" defTabSz="960211" rtl="0" eaLnBrk="1" latinLnBrk="0" hangingPunct="1">
        <a:spcBef>
          <a:spcPct val="20000"/>
        </a:spcBef>
        <a:buFont typeface="Arial" pitchFamily="34" charset="0"/>
        <a:buChar char="•"/>
        <a:defRPr kumimoji="1" sz="2100" kern="1200">
          <a:solidFill>
            <a:schemeClr val="tx1"/>
          </a:solidFill>
          <a:latin typeface="+mn-lt"/>
          <a:ea typeface="+mn-ea"/>
          <a:cs typeface="+mn-cs"/>
        </a:defRPr>
      </a:lvl8pPr>
      <a:lvl9pPr marL="4080899" indent="-240053" algn="l" defTabSz="960211" rtl="0" eaLnBrk="1" latinLnBrk="0" hangingPunct="1">
        <a:spcBef>
          <a:spcPct val="20000"/>
        </a:spcBef>
        <a:buFont typeface="Arial" pitchFamily="34" charset="0"/>
        <a:buChar char="•"/>
        <a:defRPr kumimoji="1" sz="2100" kern="1200">
          <a:solidFill>
            <a:schemeClr val="tx1"/>
          </a:solidFill>
          <a:latin typeface="+mn-lt"/>
          <a:ea typeface="+mn-ea"/>
          <a:cs typeface="+mn-cs"/>
        </a:defRPr>
      </a:lvl9pPr>
    </p:bodyStyle>
    <p:otherStyle>
      <a:defPPr>
        <a:defRPr lang="ja-JP"/>
      </a:defPPr>
      <a:lvl1pPr marL="0" algn="l" defTabSz="960211" rtl="0" eaLnBrk="1" latinLnBrk="0" hangingPunct="1">
        <a:defRPr kumimoji="1" sz="1890" kern="1200">
          <a:solidFill>
            <a:schemeClr val="tx1"/>
          </a:solidFill>
          <a:latin typeface="+mn-lt"/>
          <a:ea typeface="+mn-ea"/>
          <a:cs typeface="+mn-cs"/>
        </a:defRPr>
      </a:lvl1pPr>
      <a:lvl2pPr marL="480106" algn="l" defTabSz="960211" rtl="0" eaLnBrk="1" latinLnBrk="0" hangingPunct="1">
        <a:defRPr kumimoji="1" sz="1890" kern="1200">
          <a:solidFill>
            <a:schemeClr val="tx1"/>
          </a:solidFill>
          <a:latin typeface="+mn-lt"/>
          <a:ea typeface="+mn-ea"/>
          <a:cs typeface="+mn-cs"/>
        </a:defRPr>
      </a:lvl2pPr>
      <a:lvl3pPr marL="960211" algn="l" defTabSz="960211" rtl="0" eaLnBrk="1" latinLnBrk="0" hangingPunct="1">
        <a:defRPr kumimoji="1" sz="1890" kern="1200">
          <a:solidFill>
            <a:schemeClr val="tx1"/>
          </a:solidFill>
          <a:latin typeface="+mn-lt"/>
          <a:ea typeface="+mn-ea"/>
          <a:cs typeface="+mn-cs"/>
        </a:defRPr>
      </a:lvl3pPr>
      <a:lvl4pPr marL="1440317" algn="l" defTabSz="960211" rtl="0" eaLnBrk="1" latinLnBrk="0" hangingPunct="1">
        <a:defRPr kumimoji="1" sz="1890" kern="1200">
          <a:solidFill>
            <a:schemeClr val="tx1"/>
          </a:solidFill>
          <a:latin typeface="+mn-lt"/>
          <a:ea typeface="+mn-ea"/>
          <a:cs typeface="+mn-cs"/>
        </a:defRPr>
      </a:lvl4pPr>
      <a:lvl5pPr marL="1920423" algn="l" defTabSz="960211" rtl="0" eaLnBrk="1" latinLnBrk="0" hangingPunct="1">
        <a:defRPr kumimoji="1" sz="1890" kern="1200">
          <a:solidFill>
            <a:schemeClr val="tx1"/>
          </a:solidFill>
          <a:latin typeface="+mn-lt"/>
          <a:ea typeface="+mn-ea"/>
          <a:cs typeface="+mn-cs"/>
        </a:defRPr>
      </a:lvl5pPr>
      <a:lvl6pPr marL="2400529" algn="l" defTabSz="960211" rtl="0" eaLnBrk="1" latinLnBrk="0" hangingPunct="1">
        <a:defRPr kumimoji="1" sz="1890" kern="1200">
          <a:solidFill>
            <a:schemeClr val="tx1"/>
          </a:solidFill>
          <a:latin typeface="+mn-lt"/>
          <a:ea typeface="+mn-ea"/>
          <a:cs typeface="+mn-cs"/>
        </a:defRPr>
      </a:lvl6pPr>
      <a:lvl7pPr marL="2880634" algn="l" defTabSz="960211" rtl="0" eaLnBrk="1" latinLnBrk="0" hangingPunct="1">
        <a:defRPr kumimoji="1" sz="1890" kern="1200">
          <a:solidFill>
            <a:schemeClr val="tx1"/>
          </a:solidFill>
          <a:latin typeface="+mn-lt"/>
          <a:ea typeface="+mn-ea"/>
          <a:cs typeface="+mn-cs"/>
        </a:defRPr>
      </a:lvl7pPr>
      <a:lvl8pPr marL="3360740" algn="l" defTabSz="960211" rtl="0" eaLnBrk="1" latinLnBrk="0" hangingPunct="1">
        <a:defRPr kumimoji="1" sz="1890" kern="1200">
          <a:solidFill>
            <a:schemeClr val="tx1"/>
          </a:solidFill>
          <a:latin typeface="+mn-lt"/>
          <a:ea typeface="+mn-ea"/>
          <a:cs typeface="+mn-cs"/>
        </a:defRPr>
      </a:lvl8pPr>
      <a:lvl9pPr marL="3840846" algn="l" defTabSz="960211" rtl="0" eaLnBrk="1" latinLnBrk="0" hangingPunct="1">
        <a:defRPr kumimoji="1"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E3B76-66E2-6FFD-17A6-0556BC059E43}"/>
            </a:ext>
          </a:extLst>
        </p:cNvPr>
        <p:cNvGrpSpPr/>
        <p:nvPr/>
      </p:nvGrpSpPr>
      <p:grpSpPr>
        <a:xfrm>
          <a:off x="0" y="0"/>
          <a:ext cx="0" cy="0"/>
          <a:chOff x="0" y="0"/>
          <a:chExt cx="0" cy="0"/>
        </a:xfrm>
      </p:grpSpPr>
      <p:graphicFrame>
        <p:nvGraphicFramePr>
          <p:cNvPr id="3" name="Group 37">
            <a:extLst>
              <a:ext uri="{FF2B5EF4-FFF2-40B4-BE49-F238E27FC236}">
                <a16:creationId xmlns:a16="http://schemas.microsoft.com/office/drawing/2014/main" id="{D54CD3A0-5A6A-9C66-3B46-F681A753D597}"/>
              </a:ext>
            </a:extLst>
          </p:cNvPr>
          <p:cNvGraphicFramePr>
            <a:graphicFrameLocks/>
          </p:cNvGraphicFramePr>
          <p:nvPr>
            <p:extLst>
              <p:ext uri="{D42A27DB-BD31-4B8C-83A1-F6EECF244321}">
                <p14:modId xmlns:p14="http://schemas.microsoft.com/office/powerpoint/2010/main" val="149351109"/>
              </p:ext>
            </p:extLst>
          </p:nvPr>
        </p:nvGraphicFramePr>
        <p:xfrm>
          <a:off x="171554" y="198669"/>
          <a:ext cx="7200800" cy="3639892"/>
        </p:xfrm>
        <a:graphic>
          <a:graphicData uri="http://schemas.openxmlformats.org/drawingml/2006/table">
            <a:tbl>
              <a:tblPr>
                <a:tableStyleId>{5940675A-B579-460E-94D1-54222C63F5DA}</a:tableStyleId>
              </a:tblPr>
              <a:tblGrid>
                <a:gridCol w="1384100">
                  <a:extLst>
                    <a:ext uri="{9D8B030D-6E8A-4147-A177-3AD203B41FA5}">
                      <a16:colId xmlns:a16="http://schemas.microsoft.com/office/drawing/2014/main" val="20000"/>
                    </a:ext>
                  </a:extLst>
                </a:gridCol>
                <a:gridCol w="5816700">
                  <a:extLst>
                    <a:ext uri="{9D8B030D-6E8A-4147-A177-3AD203B41FA5}">
                      <a16:colId xmlns:a16="http://schemas.microsoft.com/office/drawing/2014/main" val="20002"/>
                    </a:ext>
                  </a:extLst>
                </a:gridCol>
              </a:tblGrid>
              <a:tr h="785525">
                <a:tc>
                  <a:txBody>
                    <a:bodyPr/>
                    <a:lstStyle/>
                    <a:p>
                      <a:r>
                        <a:rPr kumimoji="1" lang="en-US" altLang="ja-JP" sz="1400" b="1">
                          <a:solidFill>
                            <a:schemeClr val="bg1"/>
                          </a:solidFill>
                          <a:latin typeface="游ゴシック" panose="020B0400000000000000" pitchFamily="50" charset="-128"/>
                          <a:ea typeface="游ゴシック" panose="020B0400000000000000" pitchFamily="50" charset="-128"/>
                        </a:rPr>
                        <a:t>Confidentiality</a:t>
                      </a:r>
                    </a:p>
                    <a:p>
                      <a:pPr marL="0" marR="0" lvl="0" indent="0" algn="l" defTabSz="960211" rtl="0" eaLnBrk="1" fontAlgn="auto" latinLnBrk="0" hangingPunct="1">
                        <a:lnSpc>
                          <a:spcPct val="100000"/>
                        </a:lnSpc>
                        <a:spcBef>
                          <a:spcPts val="0"/>
                        </a:spcBef>
                        <a:spcAft>
                          <a:spcPts val="0"/>
                        </a:spcAft>
                        <a:buClrTx/>
                        <a:buSzTx/>
                        <a:buFontTx/>
                        <a:buNone/>
                        <a:tabLst/>
                        <a:defRPr/>
                      </a:pPr>
                      <a:r>
                        <a:rPr kumimoji="1" lang="ja-JP" altLang="en-US" sz="1400" b="1">
                          <a:solidFill>
                            <a:schemeClr val="bg1"/>
                          </a:solidFill>
                          <a:latin typeface="游ゴシック" panose="020B0400000000000000" pitchFamily="50" charset="-128"/>
                          <a:ea typeface="游ゴシック" panose="020B0400000000000000" pitchFamily="50" charset="-128"/>
                        </a:rPr>
                        <a:t>（機密性）</a:t>
                      </a:r>
                      <a:endParaRPr kumimoji="1" lang="en-US" altLang="ja-JP" sz="1400" b="1">
                        <a:solidFill>
                          <a:schemeClr val="bg1"/>
                        </a:solidFill>
                        <a:latin typeface="游ゴシック" panose="020B0400000000000000" pitchFamily="50" charset="-128"/>
                        <a:ea typeface="游ゴシック" panose="020B0400000000000000" pitchFamily="50" charset="-128"/>
                      </a:endParaRPr>
                    </a:p>
                  </a:txBody>
                  <a:tcPr marL="37802" marR="37802" marT="56703" marB="56703" horzOverflow="overflow">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E75B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i="0" kern="1200">
                          <a:solidFill>
                            <a:schemeClr val="dk1"/>
                          </a:solidFill>
                          <a:effectLst/>
                          <a:latin typeface="游ゴシック" panose="020B0400000000000000" pitchFamily="50" charset="-128"/>
                          <a:ea typeface="游ゴシック" panose="020B0400000000000000" pitchFamily="50" charset="-128"/>
                          <a:cs typeface="+mn-cs"/>
                        </a:rPr>
                        <a:t>情報が漏れないこと。</a:t>
                      </a:r>
                      <a:endParaRPr kumimoji="1" lang="en-US" altLang="ja-JP" sz="1400" b="1" i="0" kern="1200">
                        <a:solidFill>
                          <a:schemeClr val="dk1"/>
                        </a:solidFill>
                        <a:effectLst/>
                        <a:latin typeface="游ゴシック" panose="020B0400000000000000" pitchFamily="50" charset="-128"/>
                        <a:ea typeface="游ゴシック" panose="020B0400000000000000" pitchFamily="50" charset="-128"/>
                        <a:cs typeface="+mn-cs"/>
                      </a:endParaRPr>
                    </a:p>
                    <a:p>
                      <a:r>
                        <a:rPr kumimoji="1" lang="ja-JP" altLang="en-US" sz="1400" b="1" i="0" kern="1200">
                          <a:solidFill>
                            <a:schemeClr val="dk1"/>
                          </a:solidFill>
                          <a:effectLst/>
                          <a:latin typeface="游ゴシック" panose="020B0400000000000000" pitchFamily="50" charset="-128"/>
                          <a:ea typeface="游ゴシック" panose="020B0400000000000000" pitchFamily="50" charset="-128"/>
                          <a:cs typeface="+mn-cs"/>
                        </a:rPr>
                        <a:t>・情報へのアクセス権のある人だけが情報を利用することができる。</a:t>
                      </a:r>
                      <a:endParaRPr kumimoji="1" lang="en-US" altLang="ja-JP" sz="1400" b="1" i="0" kern="1200">
                        <a:solidFill>
                          <a:schemeClr val="dk1"/>
                        </a:solidFill>
                        <a:effectLst/>
                        <a:latin typeface="游ゴシック" panose="020B0400000000000000" pitchFamily="50" charset="-128"/>
                        <a:ea typeface="游ゴシック" panose="020B0400000000000000" pitchFamily="50" charset="-128"/>
                        <a:cs typeface="+mn-cs"/>
                      </a:endParaRPr>
                    </a:p>
                    <a:p>
                      <a:r>
                        <a:rPr kumimoji="1" lang="ja-JP" altLang="en-US" sz="1400" b="1" i="0" kern="1200">
                          <a:solidFill>
                            <a:schemeClr val="dk1"/>
                          </a:solidFill>
                          <a:effectLst/>
                          <a:latin typeface="游ゴシック" panose="020B0400000000000000" pitchFamily="50" charset="-128"/>
                          <a:ea typeface="游ゴシック" panose="020B0400000000000000" pitchFamily="50" charset="-128"/>
                          <a:cs typeface="+mn-cs"/>
                        </a:rPr>
                        <a:t>・アクセス権の無い人は情報の使用、閲覧が出来ない。</a:t>
                      </a:r>
                      <a:endParaRPr kumimoji="1" lang="en-US" altLang="ja-JP" sz="1400" b="1" i="0" kern="1200">
                        <a:solidFill>
                          <a:schemeClr val="dk1"/>
                        </a:solidFill>
                        <a:effectLst/>
                        <a:latin typeface="游ゴシック" panose="020B0400000000000000" pitchFamily="50" charset="-128"/>
                        <a:ea typeface="游ゴシック" panose="020B0400000000000000" pitchFamily="50" charset="-128"/>
                        <a:cs typeface="+mn-cs"/>
                      </a:endParaRPr>
                    </a:p>
                  </a:txBody>
                  <a:tcPr marL="37802" marR="37802" marT="56703" marB="56703" horzOverflow="overflow">
                    <a:lnT w="12700"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0"/>
                  </a:ext>
                </a:extLst>
              </a:tr>
              <a:tr h="584956">
                <a:tc>
                  <a:txBody>
                    <a:bodyPr/>
                    <a:lstStyle/>
                    <a:p>
                      <a:r>
                        <a:rPr kumimoji="1" lang="en-US" altLang="ja-JP" sz="1400" b="1">
                          <a:solidFill>
                            <a:schemeClr val="bg1"/>
                          </a:solidFill>
                          <a:latin typeface="游ゴシック" panose="020B0400000000000000" pitchFamily="50" charset="-128"/>
                          <a:ea typeface="游ゴシック" panose="020B0400000000000000" pitchFamily="50" charset="-128"/>
                        </a:rPr>
                        <a:t>Integrity</a:t>
                      </a:r>
                    </a:p>
                    <a:p>
                      <a:pPr marL="0" marR="0" lvl="0" indent="0" algn="l" defTabSz="960211" rtl="0" eaLnBrk="1" fontAlgn="auto" latinLnBrk="0" hangingPunct="1">
                        <a:lnSpc>
                          <a:spcPct val="100000"/>
                        </a:lnSpc>
                        <a:spcBef>
                          <a:spcPts val="0"/>
                        </a:spcBef>
                        <a:spcAft>
                          <a:spcPts val="0"/>
                        </a:spcAft>
                        <a:buClrTx/>
                        <a:buSzTx/>
                        <a:buFontTx/>
                        <a:buNone/>
                        <a:tabLst/>
                        <a:defRPr/>
                      </a:pPr>
                      <a:r>
                        <a:rPr kumimoji="1" lang="ja-JP" altLang="en-US" sz="1400" b="1">
                          <a:solidFill>
                            <a:schemeClr val="bg1"/>
                          </a:solidFill>
                          <a:latin typeface="游ゴシック" panose="020B0400000000000000" pitchFamily="50" charset="-128"/>
                          <a:ea typeface="游ゴシック" panose="020B0400000000000000" pitchFamily="50" charset="-128"/>
                        </a:rPr>
                        <a:t>（完全性）</a:t>
                      </a:r>
                      <a:endParaRPr kumimoji="1" lang="en-US" altLang="ja-JP" sz="1400" b="1">
                        <a:solidFill>
                          <a:schemeClr val="bg1"/>
                        </a:solidFill>
                        <a:latin typeface="游ゴシック" panose="020B0400000000000000" pitchFamily="50" charset="-128"/>
                        <a:ea typeface="游ゴシック" panose="020B0400000000000000" pitchFamily="50" charset="-128"/>
                      </a:endParaRPr>
                    </a:p>
                  </a:txBody>
                  <a:tcPr marL="37802" marR="37802" marT="56703" marB="56703" horzOverflow="overflow">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E75B6"/>
                    </a:solidFill>
                  </a:tcPr>
                </a:tc>
                <a:tc>
                  <a:txBody>
                    <a:bodyPr/>
                    <a:lstStyle/>
                    <a:p>
                      <a:pPr marL="0" marR="0" lvl="0" indent="0" algn="l" defTabSz="914400" rtl="0" eaLnBrk="1" fontAlgn="base" latinLnBrk="0" hangingPunct="1">
                        <a:lnSpc>
                          <a:spcPts val="1600"/>
                        </a:lnSpc>
                        <a:spcBef>
                          <a:spcPct val="20000"/>
                        </a:spcBef>
                        <a:spcAft>
                          <a:spcPct val="0"/>
                        </a:spcAft>
                        <a:buClrTx/>
                        <a:buSzTx/>
                        <a:buFont typeface="Wingdings" pitchFamily="2" charset="2"/>
                        <a:buNone/>
                        <a:tabLst/>
                        <a:defRPr/>
                      </a:pPr>
                      <a:r>
                        <a:rPr kumimoji="1" lang="ja-JP" altLang="en-US" sz="1400" b="1" i="0" kern="1200">
                          <a:solidFill>
                            <a:schemeClr val="dk1"/>
                          </a:solidFill>
                          <a:effectLst/>
                          <a:latin typeface="游ゴシック" panose="020B0400000000000000" pitchFamily="50" charset="-128"/>
                          <a:ea typeface="游ゴシック" panose="020B0400000000000000" pitchFamily="50" charset="-128"/>
                          <a:cs typeface="+mn-cs"/>
                        </a:rPr>
                        <a:t>情報を保存した時点のまま維持されること。</a:t>
                      </a:r>
                      <a:endParaRPr kumimoji="1" lang="ja-JP" altLang="en-US" sz="1400" b="1">
                        <a:latin typeface="游ゴシック" panose="020B0400000000000000" pitchFamily="50" charset="-128"/>
                        <a:ea typeface="游ゴシック" panose="020B0400000000000000" pitchFamily="50" charset="-128"/>
                      </a:endParaRPr>
                    </a:p>
                    <a:p>
                      <a:pPr marL="0" marR="0" lvl="0" indent="0" algn="l" defTabSz="914400" rtl="0" eaLnBrk="1" fontAlgn="base" latinLnBrk="0" hangingPunct="1">
                        <a:lnSpc>
                          <a:spcPts val="1600"/>
                        </a:lnSpc>
                        <a:spcBef>
                          <a:spcPct val="20000"/>
                        </a:spcBef>
                        <a:spcAft>
                          <a:spcPct val="0"/>
                        </a:spcAft>
                        <a:buClrTx/>
                        <a:buSzTx/>
                        <a:buFont typeface="Wingdings" pitchFamily="2" charset="2"/>
                        <a:buNone/>
                        <a:tabLst/>
                        <a:defRPr/>
                      </a:pPr>
                      <a:r>
                        <a:rPr kumimoji="1" lang="ja-JP" altLang="en-US" sz="1400" b="1" i="0" kern="1200">
                          <a:solidFill>
                            <a:schemeClr val="dk1"/>
                          </a:solidFill>
                          <a:effectLst/>
                          <a:latin typeface="游ゴシック" panose="020B0400000000000000" pitchFamily="50" charset="-128"/>
                          <a:ea typeface="游ゴシック" panose="020B0400000000000000" pitchFamily="50" charset="-128"/>
                          <a:cs typeface="+mn-cs"/>
                        </a:rPr>
                        <a:t>情報が改竄されていないこと。</a:t>
                      </a:r>
                      <a:endParaRPr kumimoji="1" lang="en-US" altLang="ja-JP" sz="1400" b="1" i="0" kern="1200">
                        <a:solidFill>
                          <a:schemeClr val="dk1"/>
                        </a:solidFill>
                        <a:effectLst/>
                        <a:latin typeface="游ゴシック" panose="020B0400000000000000" pitchFamily="50" charset="-128"/>
                        <a:ea typeface="游ゴシック" panose="020B0400000000000000" pitchFamily="50" charset="-128"/>
                        <a:cs typeface="+mn-cs"/>
                      </a:endParaRPr>
                    </a:p>
                  </a:txBody>
                  <a:tcPr marL="37802" marR="37802" marT="56703" marB="56703" horzOverflow="overflow">
                    <a:solidFill>
                      <a:schemeClr val="bg1"/>
                    </a:solidFill>
                  </a:tcPr>
                </a:tc>
                <a:extLst>
                  <a:ext uri="{0D108BD9-81ED-4DB2-BD59-A6C34878D82A}">
                    <a16:rowId xmlns:a16="http://schemas.microsoft.com/office/drawing/2014/main" val="10001"/>
                  </a:ext>
                </a:extLst>
              </a:tr>
              <a:tr h="584956">
                <a:tc>
                  <a:txBody>
                    <a:bodyPr/>
                    <a:lstStyle/>
                    <a:p>
                      <a:pPr marL="0" marR="0" lvl="0" indent="0" algn="l" defTabSz="960211" rtl="0" eaLnBrk="1" fontAlgn="auto" latinLnBrk="0" hangingPunct="1">
                        <a:lnSpc>
                          <a:spcPct val="100000"/>
                        </a:lnSpc>
                        <a:spcBef>
                          <a:spcPts val="0"/>
                        </a:spcBef>
                        <a:spcAft>
                          <a:spcPts val="0"/>
                        </a:spcAft>
                        <a:buClrTx/>
                        <a:buSzTx/>
                        <a:buFontTx/>
                        <a:buNone/>
                        <a:tabLst/>
                        <a:defRPr/>
                      </a:pPr>
                      <a:r>
                        <a:rPr kumimoji="1" lang="en-US" altLang="ja-JP" sz="1400" b="1">
                          <a:solidFill>
                            <a:schemeClr val="bg1"/>
                          </a:solidFill>
                          <a:latin typeface="游ゴシック" panose="020B0400000000000000" pitchFamily="50" charset="-128"/>
                          <a:ea typeface="游ゴシック" panose="020B0400000000000000" pitchFamily="50" charset="-128"/>
                        </a:rPr>
                        <a:t>Availability</a:t>
                      </a:r>
                    </a:p>
                    <a:p>
                      <a:r>
                        <a:rPr kumimoji="1" lang="ja-JP" altLang="en-US" sz="1400" b="1">
                          <a:solidFill>
                            <a:schemeClr val="bg1"/>
                          </a:solidFill>
                          <a:latin typeface="游ゴシック" panose="020B0400000000000000" pitchFamily="50" charset="-128"/>
                          <a:ea typeface="游ゴシック" panose="020B0400000000000000" pitchFamily="50" charset="-128"/>
                        </a:rPr>
                        <a:t>（可用性）</a:t>
                      </a:r>
                      <a:endParaRPr kumimoji="1" lang="en-US" altLang="ja-JP" sz="1400" b="1">
                        <a:solidFill>
                          <a:schemeClr val="bg1"/>
                        </a:solidFill>
                        <a:latin typeface="游ゴシック" panose="020B0400000000000000" pitchFamily="50" charset="-128"/>
                        <a:ea typeface="游ゴシック" panose="020B0400000000000000" pitchFamily="50" charset="-128"/>
                      </a:endParaRPr>
                    </a:p>
                  </a:txBody>
                  <a:tcPr marL="37802" marR="37802" marT="56703" marB="56703" horzOverflow="overflow">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E75B6"/>
                    </a:solidFill>
                  </a:tcPr>
                </a:tc>
                <a:tc>
                  <a:txBody>
                    <a:bodyPr/>
                    <a:lstStyle/>
                    <a:p>
                      <a:pPr marL="0" marR="0" lvl="0" indent="0" algn="l" defTabSz="914400" rtl="0" eaLnBrk="1" fontAlgn="base" latinLnBrk="0" hangingPunct="1">
                        <a:lnSpc>
                          <a:spcPts val="1600"/>
                        </a:lnSpc>
                        <a:spcBef>
                          <a:spcPct val="20000"/>
                        </a:spcBef>
                        <a:spcAft>
                          <a:spcPct val="0"/>
                        </a:spcAft>
                        <a:buClrTx/>
                        <a:buSzTx/>
                        <a:buFont typeface="Wingdings" pitchFamily="2" charset="2"/>
                        <a:buNone/>
                        <a:tabLst/>
                        <a:defRPr/>
                      </a:pPr>
                      <a:r>
                        <a:rPr kumimoji="1" lang="ja-JP" altLang="en-US" sz="1400" b="1" i="0" kern="1200">
                          <a:solidFill>
                            <a:schemeClr val="dk1"/>
                          </a:solidFill>
                          <a:effectLst/>
                          <a:latin typeface="游ゴシック" panose="020B0400000000000000" pitchFamily="50" charset="-128"/>
                          <a:ea typeface="游ゴシック" panose="020B0400000000000000" pitchFamily="50" charset="-128"/>
                          <a:cs typeface="+mn-cs"/>
                        </a:rPr>
                        <a:t>情報を利用したい時に利用できること。</a:t>
                      </a:r>
                      <a:endParaRPr kumimoji="1" lang="ja-JP" altLang="en-US" sz="1400" b="1">
                        <a:latin typeface="游ゴシック" panose="020B0400000000000000" pitchFamily="50" charset="-128"/>
                        <a:ea typeface="游ゴシック" panose="020B0400000000000000" pitchFamily="50" charset="-128"/>
                      </a:endParaRPr>
                    </a:p>
                    <a:p>
                      <a:pPr marL="0" marR="0" lvl="0" indent="0" algn="l" defTabSz="914400" rtl="0" eaLnBrk="1" fontAlgn="base" latinLnBrk="0" hangingPunct="1">
                        <a:lnSpc>
                          <a:spcPts val="1600"/>
                        </a:lnSpc>
                        <a:spcBef>
                          <a:spcPct val="20000"/>
                        </a:spcBef>
                        <a:spcAft>
                          <a:spcPct val="0"/>
                        </a:spcAft>
                        <a:buClrTx/>
                        <a:buSzTx/>
                        <a:buFont typeface="Wingdings" pitchFamily="2" charset="2"/>
                        <a:buNone/>
                        <a:tabLst/>
                        <a:defRPr/>
                      </a:pPr>
                      <a:r>
                        <a:rPr kumimoji="1" lang="ja-JP" altLang="en-US" sz="1400" b="1" i="0" kern="1200">
                          <a:solidFill>
                            <a:schemeClr val="dk1"/>
                          </a:solidFill>
                          <a:effectLst/>
                          <a:latin typeface="游ゴシック" panose="020B0400000000000000" pitchFamily="50" charset="-128"/>
                          <a:ea typeface="游ゴシック" panose="020B0400000000000000" pitchFamily="50" charset="-128"/>
                          <a:cs typeface="+mn-cs"/>
                        </a:rPr>
                        <a:t>情報へのアクセス権のある人が必要な時点で情報にアクセスできること。</a:t>
                      </a:r>
                      <a:endParaRPr kumimoji="1" lang="en-US" altLang="ja-JP" sz="1400" b="1" i="0" kern="1200">
                        <a:solidFill>
                          <a:schemeClr val="dk1"/>
                        </a:solidFill>
                        <a:effectLst/>
                        <a:latin typeface="游ゴシック" panose="020B0400000000000000" pitchFamily="50" charset="-128"/>
                        <a:ea typeface="游ゴシック" panose="020B0400000000000000" pitchFamily="50" charset="-128"/>
                        <a:cs typeface="+mn-cs"/>
                      </a:endParaRPr>
                    </a:p>
                  </a:txBody>
                  <a:tcPr marL="37802" marR="37802" marT="56703" marB="56703" horzOverflow="overflow">
                    <a:solidFill>
                      <a:schemeClr val="bg1"/>
                    </a:solidFill>
                  </a:tcPr>
                </a:tc>
                <a:extLst>
                  <a:ext uri="{0D108BD9-81ED-4DB2-BD59-A6C34878D82A}">
                    <a16:rowId xmlns:a16="http://schemas.microsoft.com/office/drawing/2014/main" val="2759686701"/>
                  </a:ext>
                </a:extLst>
              </a:tr>
              <a:tr h="5614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i="0" kern="1200">
                          <a:solidFill>
                            <a:schemeClr val="bg1"/>
                          </a:solidFill>
                          <a:effectLst/>
                          <a:latin typeface="游ゴシック" panose="020B0400000000000000" pitchFamily="50" charset="-128"/>
                          <a:ea typeface="游ゴシック" panose="020B0400000000000000" pitchFamily="50" charset="-128"/>
                          <a:cs typeface="+mn-cs"/>
                        </a:rPr>
                        <a:t>Accountability</a:t>
                      </a: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i="0" kern="1200">
                          <a:solidFill>
                            <a:schemeClr val="bg1"/>
                          </a:solidFill>
                          <a:effectLst/>
                          <a:latin typeface="游ゴシック" panose="020B0400000000000000" pitchFamily="50" charset="-128"/>
                          <a:ea typeface="游ゴシック" panose="020B0400000000000000" pitchFamily="50" charset="-128"/>
                          <a:cs typeface="+mn-cs"/>
                        </a:rPr>
                        <a:t>（責任追跡性）</a:t>
                      </a:r>
                      <a:endParaRPr kumimoji="1" lang="ja-JP" altLang="en-US" sz="1400" b="1">
                        <a:solidFill>
                          <a:schemeClr val="bg1"/>
                        </a:solidFill>
                        <a:latin typeface="游ゴシック" panose="020B0400000000000000" pitchFamily="50" charset="-128"/>
                        <a:ea typeface="游ゴシック" panose="020B0400000000000000" pitchFamily="50" charset="-128"/>
                      </a:endParaRPr>
                    </a:p>
                  </a:txBody>
                  <a:tcPr marL="37802" marR="37802" marT="56703" marB="56703" horzOverflow="overflow">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E75B6"/>
                    </a:solidFill>
                  </a:tcPr>
                </a:tc>
                <a:tc>
                  <a:txBody>
                    <a:bodyPr/>
                    <a:lstStyle/>
                    <a:p>
                      <a:pPr marL="0" marR="0" lvl="0" indent="0" algn="l" defTabSz="914400" rtl="0" eaLnBrk="1" fontAlgn="base" latinLnBrk="0" hangingPunct="1">
                        <a:lnSpc>
                          <a:spcPts val="1600"/>
                        </a:lnSpc>
                        <a:spcBef>
                          <a:spcPct val="20000"/>
                        </a:spcBef>
                        <a:spcAft>
                          <a:spcPct val="0"/>
                        </a:spcAft>
                        <a:buClrTx/>
                        <a:buSzTx/>
                        <a:buFont typeface="Wingdings" pitchFamily="2" charset="2"/>
                        <a:buNone/>
                        <a:tabLst/>
                        <a:defRPr/>
                      </a:pPr>
                      <a:r>
                        <a:rPr kumimoji="1" lang="ja-JP" altLang="en-US" sz="1400" b="1" i="0" kern="1200">
                          <a:solidFill>
                            <a:schemeClr val="dk1"/>
                          </a:solidFill>
                          <a:effectLst/>
                          <a:latin typeface="游ゴシック" panose="020B0400000000000000" pitchFamily="50" charset="-128"/>
                          <a:ea typeface="游ゴシック" panose="020B0400000000000000" pitchFamily="50" charset="-128"/>
                          <a:cs typeface="+mn-cs"/>
                        </a:rPr>
                        <a:t>問題が発生した時のその動作が開始された元まで追跡できること</a:t>
                      </a:r>
                      <a:r>
                        <a:rPr kumimoji="1" lang="ja-JP" altLang="en-US" sz="1400" b="1" i="0" u="none" strike="noStrike" kern="1200" cap="none" normalizeH="0" baseline="0">
                          <a:ln>
                            <a:noFill/>
                          </a:ln>
                          <a:solidFill>
                            <a:schemeClr val="tx1"/>
                          </a:solidFill>
                          <a:effectLst/>
                          <a:latin typeface="游ゴシック" panose="020B0400000000000000" pitchFamily="50" charset="-128"/>
                          <a:ea typeface="游ゴシック" panose="020B0400000000000000" pitchFamily="50" charset="-128"/>
                          <a:cs typeface="+mn-cs"/>
                        </a:rPr>
                        <a:t>。</a:t>
                      </a:r>
                      <a:endParaRPr kumimoji="1" lang="ja-JP" altLang="en-US" sz="1400" b="1">
                        <a:latin typeface="游ゴシック" panose="020B0400000000000000" pitchFamily="50" charset="-128"/>
                        <a:ea typeface="游ゴシック" panose="020B0400000000000000" pitchFamily="50" charset="-128"/>
                      </a:endParaRPr>
                    </a:p>
                  </a:txBody>
                  <a:tcPr marL="37802" marR="37802" marT="56703" marB="56703" horzOverflow="overflow">
                    <a:solidFill>
                      <a:schemeClr val="bg1"/>
                    </a:solidFill>
                  </a:tcPr>
                </a:tc>
                <a:extLst>
                  <a:ext uri="{0D108BD9-81ED-4DB2-BD59-A6C34878D82A}">
                    <a16:rowId xmlns:a16="http://schemas.microsoft.com/office/drawing/2014/main" val="3997672839"/>
                  </a:ext>
                </a:extLst>
              </a:tr>
              <a:tr h="561485">
                <a:tc>
                  <a:txBody>
                    <a:bodyPr/>
                    <a:lstStyle/>
                    <a:p>
                      <a:pPr marL="0" marR="0" lvl="0" indent="0" algn="l" defTabSz="960211" rtl="0" eaLnBrk="1" fontAlgn="auto" latinLnBrk="0" hangingPunct="1">
                        <a:lnSpc>
                          <a:spcPct val="100000"/>
                        </a:lnSpc>
                        <a:spcBef>
                          <a:spcPts val="0"/>
                        </a:spcBef>
                        <a:spcAft>
                          <a:spcPts val="0"/>
                        </a:spcAft>
                        <a:buClrTx/>
                        <a:buSzTx/>
                        <a:buFontTx/>
                        <a:buNone/>
                        <a:tabLst/>
                        <a:defRPr/>
                      </a:pPr>
                      <a:r>
                        <a:rPr kumimoji="1" lang="en-US" altLang="ja-JP" sz="1400" b="1" i="0" kern="1200">
                          <a:solidFill>
                            <a:schemeClr val="bg1"/>
                          </a:solidFill>
                          <a:effectLst/>
                          <a:latin typeface="游ゴシック" panose="020B0400000000000000" pitchFamily="50" charset="-128"/>
                          <a:ea typeface="游ゴシック" panose="020B0400000000000000" pitchFamily="50" charset="-128"/>
                          <a:cs typeface="+mn-cs"/>
                        </a:rPr>
                        <a:t>Authenticity</a:t>
                      </a:r>
                      <a:endParaRPr kumimoji="1" lang="ja-JP" altLang="en-US" sz="1400" b="1">
                        <a:solidFill>
                          <a:schemeClr val="bg1"/>
                        </a:solidFill>
                        <a:latin typeface="游ゴシック" panose="020B0400000000000000" pitchFamily="50" charset="-128"/>
                        <a:ea typeface="游ゴシック" panose="020B0400000000000000" pitchFamily="50" charset="-128"/>
                      </a:endParaRPr>
                    </a:p>
                    <a:p>
                      <a:r>
                        <a:rPr kumimoji="1" lang="ja-JP" altLang="en-US" sz="1400" b="1" i="0" kern="1200">
                          <a:solidFill>
                            <a:schemeClr val="bg1"/>
                          </a:solidFill>
                          <a:effectLst/>
                          <a:latin typeface="游ゴシック" panose="020B0400000000000000" pitchFamily="50" charset="-128"/>
                          <a:ea typeface="游ゴシック" panose="020B0400000000000000" pitchFamily="50" charset="-128"/>
                          <a:cs typeface="+mn-cs"/>
                        </a:rPr>
                        <a:t>（真性性）</a:t>
                      </a:r>
                      <a:endParaRPr kumimoji="1" lang="en-US" altLang="ja-JP" sz="1400" b="1" i="0" kern="1200">
                        <a:solidFill>
                          <a:schemeClr val="bg1"/>
                        </a:solidFill>
                        <a:effectLst/>
                        <a:latin typeface="游ゴシック" panose="020B0400000000000000" pitchFamily="50" charset="-128"/>
                        <a:ea typeface="游ゴシック" panose="020B0400000000000000" pitchFamily="50" charset="-128"/>
                        <a:cs typeface="+mn-cs"/>
                      </a:endParaRPr>
                    </a:p>
                  </a:txBody>
                  <a:tcPr marL="37802" marR="37802" marT="56703" marB="56703" horzOverflow="overflow">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2E75B6"/>
                    </a:solidFill>
                  </a:tcPr>
                </a:tc>
                <a:tc>
                  <a:txBody>
                    <a:bodyPr/>
                    <a:lstStyle/>
                    <a:p>
                      <a:pPr marL="0" marR="0" lvl="0" indent="0" algn="l" defTabSz="914400" rtl="0" eaLnBrk="1" fontAlgn="base" latinLnBrk="0" hangingPunct="1">
                        <a:lnSpc>
                          <a:spcPts val="1600"/>
                        </a:lnSpc>
                        <a:spcBef>
                          <a:spcPct val="20000"/>
                        </a:spcBef>
                        <a:spcAft>
                          <a:spcPct val="0"/>
                        </a:spcAft>
                        <a:buClrTx/>
                        <a:buSzTx/>
                        <a:buFont typeface="Wingdings" pitchFamily="2" charset="2"/>
                        <a:buNone/>
                        <a:tabLst/>
                        <a:defRPr/>
                      </a:pPr>
                      <a:r>
                        <a:rPr kumimoji="1" lang="ja-JP" altLang="en-US" sz="1400" b="1" i="0" kern="1200">
                          <a:solidFill>
                            <a:schemeClr val="dk1"/>
                          </a:solidFill>
                          <a:effectLst/>
                          <a:latin typeface="游ゴシック" panose="020B0400000000000000" pitchFamily="50" charset="-128"/>
                          <a:ea typeface="游ゴシック" panose="020B0400000000000000" pitchFamily="50" charset="-128"/>
                          <a:cs typeface="+mn-cs"/>
                        </a:rPr>
                        <a:t>情報およびそのユーザーが本物と確認できること</a:t>
                      </a:r>
                      <a:r>
                        <a:rPr kumimoji="1" lang="ja-JP" altLang="en-US" sz="1400" b="1" i="0" u="none" strike="noStrike" kern="1200" cap="none" normalizeH="0" baseline="0">
                          <a:ln>
                            <a:noFill/>
                          </a:ln>
                          <a:solidFill>
                            <a:schemeClr val="tx1"/>
                          </a:solidFill>
                          <a:effectLst/>
                          <a:latin typeface="游ゴシック" panose="020B0400000000000000" pitchFamily="50" charset="-128"/>
                          <a:ea typeface="游ゴシック" panose="020B0400000000000000" pitchFamily="50" charset="-128"/>
                          <a:cs typeface="+mn-cs"/>
                        </a:rPr>
                        <a:t>。</a:t>
                      </a:r>
                      <a:endParaRPr kumimoji="1" lang="ja-JP" altLang="en-US" sz="1400" b="1">
                        <a:latin typeface="游ゴシック" panose="020B0400000000000000" pitchFamily="50" charset="-128"/>
                        <a:ea typeface="游ゴシック" panose="020B0400000000000000" pitchFamily="50" charset="-128"/>
                      </a:endParaRPr>
                    </a:p>
                  </a:txBody>
                  <a:tcPr marL="37802" marR="37802" marT="56703" marB="56703" horzOverflow="overflow">
                    <a:solidFill>
                      <a:schemeClr val="bg1"/>
                    </a:solidFill>
                  </a:tcPr>
                </a:tc>
                <a:extLst>
                  <a:ext uri="{0D108BD9-81ED-4DB2-BD59-A6C34878D82A}">
                    <a16:rowId xmlns:a16="http://schemas.microsoft.com/office/drawing/2014/main" val="3505011576"/>
                  </a:ext>
                </a:extLst>
              </a:tr>
              <a:tr h="561485">
                <a:tc>
                  <a:txBody>
                    <a:bodyPr/>
                    <a:lstStyle/>
                    <a:p>
                      <a:pPr marL="0" marR="0" lvl="0" indent="0" algn="l" defTabSz="960211" rtl="0" eaLnBrk="1" fontAlgn="auto" latinLnBrk="0" hangingPunct="1">
                        <a:lnSpc>
                          <a:spcPct val="100000"/>
                        </a:lnSpc>
                        <a:spcBef>
                          <a:spcPts val="0"/>
                        </a:spcBef>
                        <a:spcAft>
                          <a:spcPts val="0"/>
                        </a:spcAft>
                        <a:buClrTx/>
                        <a:buSzTx/>
                        <a:buFontTx/>
                        <a:buNone/>
                        <a:tabLst/>
                        <a:defRPr/>
                      </a:pPr>
                      <a:r>
                        <a:rPr kumimoji="1" lang="en-US" altLang="ja-JP" sz="1400" b="1" i="0" kern="1200">
                          <a:solidFill>
                            <a:schemeClr val="bg1"/>
                          </a:solidFill>
                          <a:effectLst/>
                          <a:latin typeface="游ゴシック" panose="020B0400000000000000" pitchFamily="50" charset="-128"/>
                          <a:ea typeface="游ゴシック" panose="020B0400000000000000" pitchFamily="50" charset="-128"/>
                          <a:cs typeface="+mn-cs"/>
                        </a:rPr>
                        <a:t>Reliability</a:t>
                      </a:r>
                    </a:p>
                    <a:p>
                      <a:r>
                        <a:rPr kumimoji="1" lang="ja-JP" altLang="en-US" sz="1400" b="1" i="0" kern="1200">
                          <a:solidFill>
                            <a:schemeClr val="bg1"/>
                          </a:solidFill>
                          <a:effectLst/>
                          <a:latin typeface="游ゴシック" panose="020B0400000000000000" pitchFamily="50" charset="-128"/>
                          <a:ea typeface="游ゴシック" panose="020B0400000000000000" pitchFamily="50" charset="-128"/>
                          <a:cs typeface="+mn-cs"/>
                        </a:rPr>
                        <a:t>（信頼性）</a:t>
                      </a:r>
                      <a:endParaRPr kumimoji="1" lang="en-US" altLang="ja-JP" sz="1400" b="1" i="0" kern="1200">
                        <a:solidFill>
                          <a:schemeClr val="bg1"/>
                        </a:solidFill>
                        <a:effectLst/>
                        <a:latin typeface="游ゴシック" panose="020B0400000000000000" pitchFamily="50" charset="-128"/>
                        <a:ea typeface="游ゴシック" panose="020B0400000000000000" pitchFamily="50" charset="-128"/>
                        <a:cs typeface="+mn-cs"/>
                      </a:endParaRPr>
                    </a:p>
                  </a:txBody>
                  <a:tcPr marL="37802" marR="37802" marT="56703" marB="56703" horzOverflow="overflow">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E75B6"/>
                    </a:solidFill>
                  </a:tcPr>
                </a:tc>
                <a:tc>
                  <a:txBody>
                    <a:bodyPr/>
                    <a:lstStyle/>
                    <a:p>
                      <a:pPr marL="0" marR="0" lvl="0" indent="0" algn="l" defTabSz="914400" rtl="0" eaLnBrk="1" fontAlgn="base" latinLnBrk="0" hangingPunct="1">
                        <a:lnSpc>
                          <a:spcPts val="1600"/>
                        </a:lnSpc>
                        <a:spcBef>
                          <a:spcPct val="20000"/>
                        </a:spcBef>
                        <a:spcAft>
                          <a:spcPct val="0"/>
                        </a:spcAft>
                        <a:buClrTx/>
                        <a:buSzTx/>
                        <a:buFont typeface="Wingdings" pitchFamily="2" charset="2"/>
                        <a:buNone/>
                        <a:tabLst/>
                        <a:defRPr/>
                      </a:pPr>
                      <a:r>
                        <a:rPr kumimoji="1" lang="ja-JP" altLang="en-US" sz="1400" b="1" i="0" kern="1200">
                          <a:solidFill>
                            <a:schemeClr val="dk1"/>
                          </a:solidFill>
                          <a:effectLst/>
                          <a:latin typeface="游ゴシック" panose="020B0400000000000000" pitchFamily="50" charset="-128"/>
                          <a:ea typeface="游ゴシック" panose="020B0400000000000000" pitchFamily="50" charset="-128"/>
                          <a:cs typeface="+mn-cs"/>
                        </a:rPr>
                        <a:t>情報システムを構成する機器が意図した通りに動作していること</a:t>
                      </a:r>
                      <a:r>
                        <a:rPr kumimoji="1" lang="ja-JP" altLang="en-US" sz="1400" b="1" i="0" u="none" strike="noStrike" kern="1200" cap="none" normalizeH="0" baseline="0">
                          <a:ln>
                            <a:noFill/>
                          </a:ln>
                          <a:solidFill>
                            <a:schemeClr val="tx1"/>
                          </a:solidFill>
                          <a:effectLst/>
                          <a:latin typeface="游ゴシック" panose="020B0400000000000000" pitchFamily="50" charset="-128"/>
                          <a:ea typeface="游ゴシック" panose="020B0400000000000000" pitchFamily="50" charset="-128"/>
                          <a:cs typeface="+mn-cs"/>
                        </a:rPr>
                        <a:t>。</a:t>
                      </a:r>
                      <a:endParaRPr kumimoji="1" lang="ja-JP" altLang="en-US" sz="1400" b="1">
                        <a:latin typeface="游ゴシック" panose="020B0400000000000000" pitchFamily="50" charset="-128"/>
                        <a:ea typeface="游ゴシック" panose="020B0400000000000000" pitchFamily="50" charset="-128"/>
                      </a:endParaRPr>
                    </a:p>
                  </a:txBody>
                  <a:tcPr marL="37802" marR="37802" marT="56703" marB="56703" horzOverflow="overflow">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78282754"/>
                  </a:ext>
                </a:extLst>
              </a:tr>
            </a:tbl>
          </a:graphicData>
        </a:graphic>
      </p:graphicFrame>
    </p:spTree>
    <p:extLst>
      <p:ext uri="{BB962C8B-B14F-4D97-AF65-F5344CB8AC3E}">
        <p14:creationId xmlns:p14="http://schemas.microsoft.com/office/powerpoint/2010/main" val="2118755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152</Words>
  <Application>Microsoft Office PowerPoint</Application>
  <PresentationFormat>ユーザー設定</PresentationFormat>
  <Paragraphs>22</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游ゴシック</vt:lpstr>
      <vt:lpstr>Arial</vt:lpstr>
      <vt:lpstr>Calibri</vt:lpstr>
      <vt:lpstr>Wingdings</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cp:lastModifiedBy>User</cp:lastModifiedBy>
  <cp:revision>28</cp:revision>
  <dcterms:modified xsi:type="dcterms:W3CDTF">2025-03-19T07:35:39Z</dcterms:modified>
</cp:coreProperties>
</file>