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8"/>
  </p:notesMasterIdLst>
  <p:sldIdLst>
    <p:sldId id="256" r:id="rId3"/>
    <p:sldId id="25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4" autoAdjust="0"/>
    <p:restoredTop sz="93692"/>
  </p:normalViewPr>
  <p:slideViewPr>
    <p:cSldViewPr snapToGrid="0" snapToObjects="1">
      <p:cViewPr>
        <p:scale>
          <a:sx n="50" d="100"/>
          <a:sy n="50" d="100"/>
        </p:scale>
        <p:origin x="-1022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2017/7/11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3987158" y="5587264"/>
            <a:ext cx="434210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sp>
        <p:nvSpPr>
          <p:cNvPr id="91" name="文本占位符 90"/>
          <p:cNvSpPr>
            <a:spLocks noGrp="1"/>
          </p:cNvSpPr>
          <p:nvPr>
            <p:ph type="body" sz="quarter" idx="10" hasCustomPrompt="1"/>
          </p:nvPr>
        </p:nvSpPr>
        <p:spPr>
          <a:xfrm>
            <a:off x="3975017" y="1616408"/>
            <a:ext cx="4314392" cy="23432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EDUCATION</a:t>
            </a:r>
          </a:p>
          <a:p>
            <a:pPr lvl="0"/>
            <a:r>
              <a:rPr lang="en-US" altLang="zh-CN" dirty="0"/>
              <a:t>POWERPOINT</a:t>
            </a:r>
          </a:p>
          <a:p>
            <a:pPr lvl="0"/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92" name="文本占位符 90"/>
          <p:cNvSpPr>
            <a:spLocks noGrp="1"/>
          </p:cNvSpPr>
          <p:nvPr>
            <p:ph type="body" sz="quarter" idx="11" hasCustomPrompt="1"/>
          </p:nvPr>
        </p:nvSpPr>
        <p:spPr>
          <a:xfrm>
            <a:off x="3975017" y="4277897"/>
            <a:ext cx="4314392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957557" y="1233849"/>
            <a:ext cx="4329586" cy="4329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18"/>
          <p:cNvGrpSpPr/>
          <p:nvPr userDrawn="1"/>
        </p:nvGrpSpPr>
        <p:grpSpPr>
          <a:xfrm>
            <a:off x="7419372" y="-221648"/>
            <a:ext cx="5828741" cy="5077125"/>
            <a:chOff x="8211887" y="-221648"/>
            <a:chExt cx="5036226" cy="4386805"/>
          </a:xfrm>
        </p:grpSpPr>
        <p:sp>
          <p:nvSpPr>
            <p:cNvPr id="12" name="椭圆 11"/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16"/>
            <p:cNvCxnSpPr>
              <a:stCxn id="12" idx="5"/>
              <a:endCxn id="1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"/>
            <p:cNvCxnSpPr>
              <a:stCxn id="14" idx="7"/>
              <a:endCxn id="1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1"/>
            <p:cNvCxnSpPr>
              <a:stCxn id="19" idx="7"/>
              <a:endCxn id="1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8"/>
            <p:cNvCxnSpPr>
              <a:stCxn id="13" idx="7"/>
              <a:endCxn id="1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3"/>
            <p:cNvCxnSpPr>
              <a:stCxn id="15" idx="7"/>
              <a:endCxn id="1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7"/>
            <p:cNvCxnSpPr>
              <a:stCxn id="18" idx="0"/>
              <a:endCxn id="1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0"/>
            <p:cNvCxnSpPr>
              <a:stCxn id="17" idx="2"/>
              <a:endCxn id="1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4"/>
            <p:cNvCxnSpPr>
              <a:stCxn id="18" idx="4"/>
              <a:endCxn id="1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7"/>
            <p:cNvCxnSpPr>
              <a:stCxn id="14" idx="5"/>
              <a:endCxn id="1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0"/>
            <p:cNvCxnSpPr>
              <a:stCxn id="15" idx="7"/>
              <a:endCxn id="1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3"/>
            <p:cNvCxnSpPr>
              <a:stCxn id="15" idx="4"/>
              <a:endCxn id="1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70"/>
            <p:cNvCxnSpPr>
              <a:stCxn id="15" idx="5"/>
              <a:endCxn id="2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5"/>
            <p:cNvCxnSpPr>
              <a:stCxn id="20" idx="7"/>
              <a:endCxn id="1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8"/>
            <p:cNvCxnSpPr>
              <a:stCxn id="20" idx="6"/>
              <a:endCxn id="1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4"/>
            <p:cNvCxnSpPr>
              <a:stCxn id="13" idx="0"/>
              <a:endCxn id="2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91"/>
            <p:cNvCxnSpPr>
              <a:stCxn id="13" idx="6"/>
              <a:endCxn id="1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4" name="组 13"/>
          <p:cNvGrpSpPr/>
          <p:nvPr userDrawn="1"/>
        </p:nvGrpSpPr>
        <p:grpSpPr>
          <a:xfrm>
            <a:off x="-1897854" y="3860312"/>
            <a:ext cx="5094099" cy="4344867"/>
            <a:chOff x="-1897854" y="3860312"/>
            <a:chExt cx="5094099" cy="4344867"/>
          </a:xfrm>
        </p:grpSpPr>
        <p:sp>
          <p:nvSpPr>
            <p:cNvPr id="45" name="椭圆 44"/>
            <p:cNvSpPr/>
            <p:nvPr/>
          </p:nvSpPr>
          <p:spPr>
            <a:xfrm>
              <a:off x="437836" y="4127662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399900" y="6842456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87655" y="6072326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948958" y="5340817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331537" y="6169300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670042" y="5033615"/>
              <a:ext cx="627576" cy="627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17987" y="4983061"/>
              <a:ext cx="687370" cy="68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345152" y="6511019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14496" y="6003339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833975" y="7183950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088240" y="4566965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897854" y="4034310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连接符 89"/>
            <p:cNvCxnSpPr>
              <a:stCxn id="45" idx="5"/>
              <a:endCxn id="50" idx="1"/>
            </p:cNvCxnSpPr>
            <p:nvPr/>
          </p:nvCxnSpPr>
          <p:spPr>
            <a:xfrm>
              <a:off x="739645" y="4429471"/>
              <a:ext cx="1022303" cy="696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90"/>
            <p:cNvCxnSpPr>
              <a:stCxn id="47" idx="7"/>
              <a:endCxn id="50" idx="3"/>
            </p:cNvCxnSpPr>
            <p:nvPr/>
          </p:nvCxnSpPr>
          <p:spPr>
            <a:xfrm flipV="1">
              <a:off x="897703" y="5569285"/>
              <a:ext cx="864245" cy="5562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92"/>
            <p:cNvCxnSpPr>
              <a:stCxn id="52" idx="7"/>
              <a:endCxn id="50" idx="4"/>
            </p:cNvCxnSpPr>
            <p:nvPr/>
          </p:nvCxnSpPr>
          <p:spPr>
            <a:xfrm flipV="1">
              <a:off x="1910955" y="5661191"/>
              <a:ext cx="72875" cy="94690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93"/>
            <p:cNvCxnSpPr>
              <a:stCxn id="46" idx="7"/>
              <a:endCxn id="47" idx="3"/>
            </p:cNvCxnSpPr>
            <p:nvPr/>
          </p:nvCxnSpPr>
          <p:spPr>
            <a:xfrm flipV="1">
              <a:off x="165904" y="6382374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94"/>
            <p:cNvCxnSpPr>
              <a:stCxn id="48" idx="7"/>
              <a:endCxn id="45" idx="3"/>
            </p:cNvCxnSpPr>
            <p:nvPr/>
          </p:nvCxnSpPr>
          <p:spPr>
            <a:xfrm flipV="1">
              <a:off x="-566038" y="4429471"/>
              <a:ext cx="1055656" cy="97704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98"/>
            <p:cNvCxnSpPr>
              <a:stCxn id="51" idx="0"/>
              <a:endCxn id="45" idx="4"/>
            </p:cNvCxnSpPr>
            <p:nvPr/>
          </p:nvCxnSpPr>
          <p:spPr>
            <a:xfrm flipH="1" flipV="1">
              <a:off x="614632" y="4481253"/>
              <a:ext cx="47040" cy="50180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99"/>
            <p:cNvCxnSpPr>
              <a:stCxn id="50" idx="2"/>
              <a:endCxn id="51" idx="6"/>
            </p:cNvCxnSpPr>
            <p:nvPr/>
          </p:nvCxnSpPr>
          <p:spPr>
            <a:xfrm flipH="1" flipV="1">
              <a:off x="1005357" y="5326743"/>
              <a:ext cx="664685" cy="2066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00"/>
            <p:cNvCxnSpPr>
              <a:stCxn id="51" idx="4"/>
              <a:endCxn id="47" idx="0"/>
            </p:cNvCxnSpPr>
            <p:nvPr/>
          </p:nvCxnSpPr>
          <p:spPr>
            <a:xfrm>
              <a:off x="661672" y="5670425"/>
              <a:ext cx="107605" cy="40190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01"/>
            <p:cNvCxnSpPr>
              <a:stCxn id="47" idx="5"/>
              <a:endCxn id="52" idx="1"/>
            </p:cNvCxnSpPr>
            <p:nvPr/>
          </p:nvCxnSpPr>
          <p:spPr>
            <a:xfrm>
              <a:off x="897702" y="6382374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02"/>
            <p:cNvCxnSpPr>
              <a:stCxn id="48" idx="7"/>
              <a:endCxn id="51" idx="2"/>
            </p:cNvCxnSpPr>
            <p:nvPr/>
          </p:nvCxnSpPr>
          <p:spPr>
            <a:xfrm flipV="1">
              <a:off x="-566038" y="5326743"/>
              <a:ext cx="884025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03"/>
            <p:cNvCxnSpPr>
              <a:stCxn id="48" idx="4"/>
              <a:endCxn id="46" idx="1"/>
            </p:cNvCxnSpPr>
            <p:nvPr/>
          </p:nvCxnSpPr>
          <p:spPr>
            <a:xfrm>
              <a:off x="-724648" y="5789437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12579" y="7779922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9" name="直线连接符 105"/>
            <p:cNvCxnSpPr>
              <a:stCxn id="48" idx="5"/>
              <a:endCxn id="53" idx="1"/>
            </p:cNvCxnSpPr>
            <p:nvPr/>
          </p:nvCxnSpPr>
          <p:spPr>
            <a:xfrm>
              <a:off x="-566037" y="5723738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06"/>
            <p:cNvCxnSpPr>
              <a:stCxn id="53" idx="7"/>
              <a:endCxn id="51" idx="3"/>
            </p:cNvCxnSpPr>
            <p:nvPr/>
          </p:nvCxnSpPr>
          <p:spPr>
            <a:xfrm flipV="1">
              <a:off x="92313" y="5569763"/>
              <a:ext cx="326337" cy="46905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07"/>
            <p:cNvCxnSpPr>
              <a:stCxn id="53" idx="6"/>
              <a:endCxn id="47" idx="2"/>
            </p:cNvCxnSpPr>
            <p:nvPr/>
          </p:nvCxnSpPr>
          <p:spPr>
            <a:xfrm>
              <a:off x="127797" y="6124485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08"/>
            <p:cNvCxnSpPr>
              <a:stCxn id="46" idx="0"/>
              <a:endCxn id="53" idx="4"/>
            </p:cNvCxnSpPr>
            <p:nvPr/>
          </p:nvCxnSpPr>
          <p:spPr>
            <a:xfrm flipV="1">
              <a:off x="-68459" y="6245631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09"/>
            <p:cNvCxnSpPr>
              <a:stCxn id="46" idx="6"/>
              <a:endCxn id="52" idx="2"/>
            </p:cNvCxnSpPr>
            <p:nvPr/>
          </p:nvCxnSpPr>
          <p:spPr>
            <a:xfrm flipV="1">
              <a:off x="262979" y="6842459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-1193729" y="6382374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11238" y="5911848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069206" y="4219514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12126" y="386031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111420" y="5055122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14"/>
          <p:cNvGrpSpPr/>
          <p:nvPr userDrawn="1"/>
        </p:nvGrpSpPr>
        <p:grpSpPr>
          <a:xfrm>
            <a:off x="3087349" y="2414413"/>
            <a:ext cx="1024513" cy="1398348"/>
            <a:chOff x="3087349" y="2414413"/>
            <a:chExt cx="1024513" cy="1398348"/>
          </a:xfrm>
        </p:grpSpPr>
        <p:sp>
          <p:nvSpPr>
            <p:cNvPr id="80" name="椭圆 79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 15"/>
          <p:cNvGrpSpPr/>
          <p:nvPr userDrawn="1"/>
        </p:nvGrpSpPr>
        <p:grpSpPr>
          <a:xfrm>
            <a:off x="7306290" y="4556172"/>
            <a:ext cx="1587497" cy="1201908"/>
            <a:chOff x="7306290" y="4556172"/>
            <a:chExt cx="1587497" cy="1201908"/>
          </a:xfrm>
        </p:grpSpPr>
        <p:sp>
          <p:nvSpPr>
            <p:cNvPr id="85" name="椭圆 84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8517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32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90"/>
          <p:cNvSpPr>
            <a:spLocks noGrp="1"/>
          </p:cNvSpPr>
          <p:nvPr>
            <p:ph type="body" sz="quarter" idx="11" hasCustomPrompt="1"/>
          </p:nvPr>
        </p:nvSpPr>
        <p:spPr>
          <a:xfrm>
            <a:off x="3911502" y="682149"/>
            <a:ext cx="4314392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31207" y="578415"/>
            <a:ext cx="4329586" cy="1038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9"/>
          <p:cNvGrpSpPr/>
          <p:nvPr userDrawn="1"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3" name="椭圆 12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4"/>
          <p:cNvGrpSpPr/>
          <p:nvPr userDrawn="1"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8" name="椭圆 17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椭圆 25"/>
          <p:cNvSpPr/>
          <p:nvPr userDrawn="1"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4994090" y="2643094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4" name="文本占位符 90"/>
          <p:cNvSpPr>
            <a:spLocks noGrp="1"/>
          </p:cNvSpPr>
          <p:nvPr>
            <p:ph type="body" sz="quarter" idx="13" hasCustomPrompt="1"/>
          </p:nvPr>
        </p:nvSpPr>
        <p:spPr>
          <a:xfrm>
            <a:off x="4386374" y="2670794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文本占位符 90"/>
          <p:cNvSpPr>
            <a:spLocks noGrp="1"/>
          </p:cNvSpPr>
          <p:nvPr>
            <p:ph type="body" sz="quarter" idx="14" hasCustomPrompt="1"/>
          </p:nvPr>
        </p:nvSpPr>
        <p:spPr>
          <a:xfrm>
            <a:off x="4994090" y="3477005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6" name="文本占位符 90"/>
          <p:cNvSpPr>
            <a:spLocks noGrp="1"/>
          </p:cNvSpPr>
          <p:nvPr>
            <p:ph type="body" sz="quarter" idx="15" hasCustomPrompt="1"/>
          </p:nvPr>
        </p:nvSpPr>
        <p:spPr>
          <a:xfrm>
            <a:off x="4386374" y="3504705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占位符 90"/>
          <p:cNvSpPr>
            <a:spLocks noGrp="1"/>
          </p:cNvSpPr>
          <p:nvPr>
            <p:ph type="body" sz="quarter" idx="16" hasCustomPrompt="1"/>
          </p:nvPr>
        </p:nvSpPr>
        <p:spPr>
          <a:xfrm>
            <a:off x="4994090" y="4314913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8" name="文本占位符 90"/>
          <p:cNvSpPr>
            <a:spLocks noGrp="1"/>
          </p:cNvSpPr>
          <p:nvPr>
            <p:ph type="body" sz="quarter" idx="17" hasCustomPrompt="1"/>
          </p:nvPr>
        </p:nvSpPr>
        <p:spPr>
          <a:xfrm>
            <a:off x="4386374" y="4342613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1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90"/>
          <p:cNvSpPr>
            <a:spLocks noGrp="1"/>
          </p:cNvSpPr>
          <p:nvPr>
            <p:ph type="body" sz="quarter" idx="11" hasCustomPrompt="1"/>
          </p:nvPr>
        </p:nvSpPr>
        <p:spPr>
          <a:xfrm>
            <a:off x="3911502" y="682149"/>
            <a:ext cx="4314392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31207" y="578415"/>
            <a:ext cx="4329586" cy="1038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9"/>
          <p:cNvGrpSpPr/>
          <p:nvPr userDrawn="1"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3" name="椭圆 12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4"/>
          <p:cNvGrpSpPr/>
          <p:nvPr userDrawn="1"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8" name="椭圆 17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椭圆 25"/>
          <p:cNvSpPr/>
          <p:nvPr userDrawn="1"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 userDrawn="1"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4994090" y="2643094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4" name="文本占位符 90"/>
          <p:cNvSpPr>
            <a:spLocks noGrp="1"/>
          </p:cNvSpPr>
          <p:nvPr>
            <p:ph type="body" sz="quarter" idx="13" hasCustomPrompt="1"/>
          </p:nvPr>
        </p:nvSpPr>
        <p:spPr>
          <a:xfrm>
            <a:off x="4386374" y="2670794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文本占位符 90"/>
          <p:cNvSpPr>
            <a:spLocks noGrp="1"/>
          </p:cNvSpPr>
          <p:nvPr>
            <p:ph type="body" sz="quarter" idx="14" hasCustomPrompt="1"/>
          </p:nvPr>
        </p:nvSpPr>
        <p:spPr>
          <a:xfrm>
            <a:off x="4994090" y="3477005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6" name="文本占位符 90"/>
          <p:cNvSpPr>
            <a:spLocks noGrp="1"/>
          </p:cNvSpPr>
          <p:nvPr>
            <p:ph type="body" sz="quarter" idx="15" hasCustomPrompt="1"/>
          </p:nvPr>
        </p:nvSpPr>
        <p:spPr>
          <a:xfrm>
            <a:off x="4386374" y="3504705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占位符 90"/>
          <p:cNvSpPr>
            <a:spLocks noGrp="1"/>
          </p:cNvSpPr>
          <p:nvPr>
            <p:ph type="body" sz="quarter" idx="16" hasCustomPrompt="1"/>
          </p:nvPr>
        </p:nvSpPr>
        <p:spPr>
          <a:xfrm>
            <a:off x="4994090" y="4314913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8" name="文本占位符 90"/>
          <p:cNvSpPr>
            <a:spLocks noGrp="1"/>
          </p:cNvSpPr>
          <p:nvPr>
            <p:ph type="body" sz="quarter" idx="17" hasCustomPrompt="1"/>
          </p:nvPr>
        </p:nvSpPr>
        <p:spPr>
          <a:xfrm>
            <a:off x="4386374" y="4342613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占位符 90"/>
          <p:cNvSpPr>
            <a:spLocks noGrp="1"/>
          </p:cNvSpPr>
          <p:nvPr>
            <p:ph type="body" sz="quarter" idx="18" hasCustomPrompt="1"/>
          </p:nvPr>
        </p:nvSpPr>
        <p:spPr>
          <a:xfrm>
            <a:off x="4994090" y="5151642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0" name="文本占位符 90"/>
          <p:cNvSpPr>
            <a:spLocks noGrp="1"/>
          </p:cNvSpPr>
          <p:nvPr>
            <p:ph type="body" sz="quarter" idx="19" hasCustomPrompt="1"/>
          </p:nvPr>
        </p:nvSpPr>
        <p:spPr>
          <a:xfrm>
            <a:off x="4386374" y="5179342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288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90"/>
          <p:cNvSpPr>
            <a:spLocks noGrp="1"/>
          </p:cNvSpPr>
          <p:nvPr>
            <p:ph type="body" sz="quarter" idx="11" hasCustomPrompt="1"/>
          </p:nvPr>
        </p:nvSpPr>
        <p:spPr>
          <a:xfrm>
            <a:off x="3911502" y="682149"/>
            <a:ext cx="4314392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31207" y="578415"/>
            <a:ext cx="4329586" cy="1038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9"/>
          <p:cNvGrpSpPr/>
          <p:nvPr userDrawn="1"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3" name="椭圆 12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4"/>
          <p:cNvGrpSpPr/>
          <p:nvPr userDrawn="1"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8" name="椭圆 17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椭圆 25"/>
          <p:cNvSpPr/>
          <p:nvPr userDrawn="1"/>
        </p:nvSpPr>
        <p:spPr>
          <a:xfrm>
            <a:off x="4294397" y="2611767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4285387" y="3443377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4285386" y="4270752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 userDrawn="1"/>
        </p:nvSpPr>
        <p:spPr>
          <a:xfrm>
            <a:off x="4285386" y="5062982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4994090" y="2643094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4" name="文本占位符 90"/>
          <p:cNvSpPr>
            <a:spLocks noGrp="1"/>
          </p:cNvSpPr>
          <p:nvPr>
            <p:ph type="body" sz="quarter" idx="13" hasCustomPrompt="1"/>
          </p:nvPr>
        </p:nvSpPr>
        <p:spPr>
          <a:xfrm>
            <a:off x="4386374" y="2670794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文本占位符 90"/>
          <p:cNvSpPr>
            <a:spLocks noGrp="1"/>
          </p:cNvSpPr>
          <p:nvPr>
            <p:ph type="body" sz="quarter" idx="14" hasCustomPrompt="1"/>
          </p:nvPr>
        </p:nvSpPr>
        <p:spPr>
          <a:xfrm>
            <a:off x="4994090" y="3477005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6" name="文本占位符 90"/>
          <p:cNvSpPr>
            <a:spLocks noGrp="1"/>
          </p:cNvSpPr>
          <p:nvPr>
            <p:ph type="body" sz="quarter" idx="15" hasCustomPrompt="1"/>
          </p:nvPr>
        </p:nvSpPr>
        <p:spPr>
          <a:xfrm>
            <a:off x="4386374" y="3504705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占位符 90"/>
          <p:cNvSpPr>
            <a:spLocks noGrp="1"/>
          </p:cNvSpPr>
          <p:nvPr>
            <p:ph type="body" sz="quarter" idx="16" hasCustomPrompt="1"/>
          </p:nvPr>
        </p:nvSpPr>
        <p:spPr>
          <a:xfrm>
            <a:off x="4994090" y="4314913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8" name="文本占位符 90"/>
          <p:cNvSpPr>
            <a:spLocks noGrp="1"/>
          </p:cNvSpPr>
          <p:nvPr>
            <p:ph type="body" sz="quarter" idx="17" hasCustomPrompt="1"/>
          </p:nvPr>
        </p:nvSpPr>
        <p:spPr>
          <a:xfrm>
            <a:off x="4386374" y="4342613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占位符 90"/>
          <p:cNvSpPr>
            <a:spLocks noGrp="1"/>
          </p:cNvSpPr>
          <p:nvPr>
            <p:ph type="body" sz="quarter" idx="18" hasCustomPrompt="1"/>
          </p:nvPr>
        </p:nvSpPr>
        <p:spPr>
          <a:xfrm>
            <a:off x="4994090" y="5151642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0" name="文本占位符 90"/>
          <p:cNvSpPr>
            <a:spLocks noGrp="1"/>
          </p:cNvSpPr>
          <p:nvPr>
            <p:ph type="body" sz="quarter" idx="19" hasCustomPrompt="1"/>
          </p:nvPr>
        </p:nvSpPr>
        <p:spPr>
          <a:xfrm>
            <a:off x="4386374" y="5179342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/>
          <p:cNvSpPr/>
          <p:nvPr userDrawn="1"/>
        </p:nvSpPr>
        <p:spPr>
          <a:xfrm>
            <a:off x="4285386" y="5992645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文本占位符 90"/>
          <p:cNvSpPr>
            <a:spLocks noGrp="1"/>
          </p:cNvSpPr>
          <p:nvPr>
            <p:ph type="body" sz="quarter" idx="20" hasCustomPrompt="1"/>
          </p:nvPr>
        </p:nvSpPr>
        <p:spPr>
          <a:xfrm>
            <a:off x="4994090" y="6081305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1" name="文本占位符 90"/>
          <p:cNvSpPr>
            <a:spLocks noGrp="1"/>
          </p:cNvSpPr>
          <p:nvPr>
            <p:ph type="body" sz="quarter" idx="21" hasCustomPrompt="1"/>
          </p:nvPr>
        </p:nvSpPr>
        <p:spPr>
          <a:xfrm>
            <a:off x="4386374" y="6109005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828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90"/>
          <p:cNvSpPr>
            <a:spLocks noGrp="1"/>
          </p:cNvSpPr>
          <p:nvPr>
            <p:ph type="body" sz="quarter" idx="11" hasCustomPrompt="1"/>
          </p:nvPr>
        </p:nvSpPr>
        <p:spPr>
          <a:xfrm>
            <a:off x="3911502" y="682149"/>
            <a:ext cx="4314392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31207" y="578415"/>
            <a:ext cx="4329586" cy="1038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9"/>
          <p:cNvGrpSpPr/>
          <p:nvPr userDrawn="1"/>
        </p:nvGrpSpPr>
        <p:grpSpPr>
          <a:xfrm rot="19416438">
            <a:off x="3263195" y="398397"/>
            <a:ext cx="1024513" cy="1398348"/>
            <a:chOff x="3087349" y="2414413"/>
            <a:chExt cx="1024513" cy="1398348"/>
          </a:xfrm>
        </p:grpSpPr>
        <p:sp>
          <p:nvSpPr>
            <p:cNvPr id="13" name="椭圆 12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4"/>
          <p:cNvGrpSpPr/>
          <p:nvPr userDrawn="1"/>
        </p:nvGrpSpPr>
        <p:grpSpPr>
          <a:xfrm rot="8798391">
            <a:off x="7173354" y="665084"/>
            <a:ext cx="1587497" cy="1146873"/>
            <a:chOff x="7306290" y="4611207"/>
            <a:chExt cx="1587497" cy="1146873"/>
          </a:xfrm>
        </p:grpSpPr>
        <p:sp>
          <p:nvSpPr>
            <p:cNvPr id="18" name="椭圆 17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78892" y="4611207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椭圆 25"/>
          <p:cNvSpPr/>
          <p:nvPr userDrawn="1"/>
        </p:nvSpPr>
        <p:spPr>
          <a:xfrm>
            <a:off x="4294397" y="1904226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4285387" y="2735836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4285386" y="3563211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 userDrawn="1"/>
        </p:nvSpPr>
        <p:spPr>
          <a:xfrm>
            <a:off x="4285386" y="4355441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4994090" y="1935553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4" name="文本占位符 90"/>
          <p:cNvSpPr>
            <a:spLocks noGrp="1"/>
          </p:cNvSpPr>
          <p:nvPr>
            <p:ph type="body" sz="quarter" idx="13" hasCustomPrompt="1"/>
          </p:nvPr>
        </p:nvSpPr>
        <p:spPr>
          <a:xfrm>
            <a:off x="4386374" y="1963253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文本占位符 90"/>
          <p:cNvSpPr>
            <a:spLocks noGrp="1"/>
          </p:cNvSpPr>
          <p:nvPr>
            <p:ph type="body" sz="quarter" idx="14" hasCustomPrompt="1"/>
          </p:nvPr>
        </p:nvSpPr>
        <p:spPr>
          <a:xfrm>
            <a:off x="4994090" y="2769464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6" name="文本占位符 90"/>
          <p:cNvSpPr>
            <a:spLocks noGrp="1"/>
          </p:cNvSpPr>
          <p:nvPr>
            <p:ph type="body" sz="quarter" idx="15" hasCustomPrompt="1"/>
          </p:nvPr>
        </p:nvSpPr>
        <p:spPr>
          <a:xfrm>
            <a:off x="4386374" y="2797164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占位符 90"/>
          <p:cNvSpPr>
            <a:spLocks noGrp="1"/>
          </p:cNvSpPr>
          <p:nvPr>
            <p:ph type="body" sz="quarter" idx="16" hasCustomPrompt="1"/>
          </p:nvPr>
        </p:nvSpPr>
        <p:spPr>
          <a:xfrm>
            <a:off x="4994090" y="3607372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8" name="文本占位符 90"/>
          <p:cNvSpPr>
            <a:spLocks noGrp="1"/>
          </p:cNvSpPr>
          <p:nvPr>
            <p:ph type="body" sz="quarter" idx="17" hasCustomPrompt="1"/>
          </p:nvPr>
        </p:nvSpPr>
        <p:spPr>
          <a:xfrm>
            <a:off x="4386374" y="3635072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占位符 90"/>
          <p:cNvSpPr>
            <a:spLocks noGrp="1"/>
          </p:cNvSpPr>
          <p:nvPr>
            <p:ph type="body" sz="quarter" idx="18" hasCustomPrompt="1"/>
          </p:nvPr>
        </p:nvSpPr>
        <p:spPr>
          <a:xfrm>
            <a:off x="4994090" y="4444101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0" name="文本占位符 90"/>
          <p:cNvSpPr>
            <a:spLocks noGrp="1"/>
          </p:cNvSpPr>
          <p:nvPr>
            <p:ph type="body" sz="quarter" idx="19" hasCustomPrompt="1"/>
          </p:nvPr>
        </p:nvSpPr>
        <p:spPr>
          <a:xfrm>
            <a:off x="4386374" y="4471801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/>
          <p:cNvSpPr/>
          <p:nvPr userDrawn="1"/>
        </p:nvSpPr>
        <p:spPr>
          <a:xfrm>
            <a:off x="4285386" y="5235030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4285386" y="6027260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文本占位符 90"/>
          <p:cNvSpPr>
            <a:spLocks noGrp="1"/>
          </p:cNvSpPr>
          <p:nvPr>
            <p:ph type="body" sz="quarter" idx="20" hasCustomPrompt="1"/>
          </p:nvPr>
        </p:nvSpPr>
        <p:spPr>
          <a:xfrm>
            <a:off x="4994090" y="5279191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2" name="文本占位符 90"/>
          <p:cNvSpPr>
            <a:spLocks noGrp="1"/>
          </p:cNvSpPr>
          <p:nvPr>
            <p:ph type="body" sz="quarter" idx="21" hasCustomPrompt="1"/>
          </p:nvPr>
        </p:nvSpPr>
        <p:spPr>
          <a:xfrm>
            <a:off x="4386374" y="5306891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占位符 90"/>
          <p:cNvSpPr>
            <a:spLocks noGrp="1"/>
          </p:cNvSpPr>
          <p:nvPr>
            <p:ph type="body" sz="quarter" idx="22" hasCustomPrompt="1"/>
          </p:nvPr>
        </p:nvSpPr>
        <p:spPr>
          <a:xfrm>
            <a:off x="4994090" y="6115920"/>
            <a:ext cx="312429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44" name="文本占位符 90"/>
          <p:cNvSpPr>
            <a:spLocks noGrp="1"/>
          </p:cNvSpPr>
          <p:nvPr>
            <p:ph type="body" sz="quarter" idx="23" hasCustomPrompt="1"/>
          </p:nvPr>
        </p:nvSpPr>
        <p:spPr>
          <a:xfrm>
            <a:off x="4386374" y="6143620"/>
            <a:ext cx="387496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13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31207" y="2137584"/>
            <a:ext cx="4329586" cy="1038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6"/>
          <p:cNvGrpSpPr/>
          <p:nvPr userDrawn="1"/>
        </p:nvGrpSpPr>
        <p:grpSpPr>
          <a:xfrm rot="1718587">
            <a:off x="3286641" y="1438409"/>
            <a:ext cx="1024513" cy="1398348"/>
            <a:chOff x="3087349" y="2414413"/>
            <a:chExt cx="1024513" cy="1398348"/>
          </a:xfrm>
        </p:grpSpPr>
        <p:sp>
          <p:nvSpPr>
            <p:cNvPr id="14" name="椭圆 13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占位符 90"/>
          <p:cNvSpPr>
            <a:spLocks noGrp="1"/>
          </p:cNvSpPr>
          <p:nvPr>
            <p:ph type="body" sz="quarter" idx="11" hasCustomPrompt="1"/>
          </p:nvPr>
        </p:nvSpPr>
        <p:spPr>
          <a:xfrm>
            <a:off x="3931207" y="3272205"/>
            <a:ext cx="4314392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19" name="文本占位符 90"/>
          <p:cNvSpPr>
            <a:spLocks noGrp="1"/>
          </p:cNvSpPr>
          <p:nvPr>
            <p:ph type="body" sz="quarter" idx="12" hasCustomPrompt="1"/>
          </p:nvPr>
        </p:nvSpPr>
        <p:spPr>
          <a:xfrm>
            <a:off x="3927397" y="2211040"/>
            <a:ext cx="4314392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xmlns="" val="12297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7"/>
          <p:cNvSpPr>
            <a:spLocks noEditPoints="1"/>
          </p:cNvSpPr>
          <p:nvPr userDrawn="1"/>
        </p:nvSpPr>
        <p:spPr bwMode="auto">
          <a:xfrm rot="20644514">
            <a:off x="1047441" y="681857"/>
            <a:ext cx="1042017" cy="802702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8" name="Freeform 363"/>
          <p:cNvSpPr>
            <a:spLocks noEditPoints="1"/>
          </p:cNvSpPr>
          <p:nvPr userDrawn="1"/>
        </p:nvSpPr>
        <p:spPr bwMode="auto">
          <a:xfrm rot="1658487">
            <a:off x="6583748" y="312642"/>
            <a:ext cx="773335" cy="770514"/>
          </a:xfrm>
          <a:custGeom>
            <a:avLst/>
            <a:gdLst>
              <a:gd name="T0" fmla="*/ 145 w 274"/>
              <a:gd name="T1" fmla="*/ 262 h 273"/>
              <a:gd name="T2" fmla="*/ 189 w 274"/>
              <a:gd name="T3" fmla="*/ 204 h 273"/>
              <a:gd name="T4" fmla="*/ 263 w 274"/>
              <a:gd name="T5" fmla="*/ 204 h 273"/>
              <a:gd name="T6" fmla="*/ 216 w 274"/>
              <a:gd name="T7" fmla="*/ 217 h 273"/>
              <a:gd name="T8" fmla="*/ 104 w 274"/>
              <a:gd name="T9" fmla="*/ 199 h 273"/>
              <a:gd name="T10" fmla="*/ 55 w 274"/>
              <a:gd name="T11" fmla="*/ 186 h 273"/>
              <a:gd name="T12" fmla="*/ 14 w 274"/>
              <a:gd name="T13" fmla="*/ 168 h 273"/>
              <a:gd name="T14" fmla="*/ 44 w 274"/>
              <a:gd name="T15" fmla="*/ 207 h 273"/>
              <a:gd name="T16" fmla="*/ 45 w 274"/>
              <a:gd name="T17" fmla="*/ 217 h 273"/>
              <a:gd name="T18" fmla="*/ 95 w 274"/>
              <a:gd name="T19" fmla="*/ 254 h 273"/>
              <a:gd name="T20" fmla="*/ 86 w 274"/>
              <a:gd name="T21" fmla="*/ 232 h 273"/>
              <a:gd name="T22" fmla="*/ 114 w 274"/>
              <a:gd name="T23" fmla="*/ 255 h 273"/>
              <a:gd name="T24" fmla="*/ 131 w 274"/>
              <a:gd name="T25" fmla="*/ 196 h 273"/>
              <a:gd name="T26" fmla="*/ 110 w 274"/>
              <a:gd name="T27" fmla="*/ 189 h 273"/>
              <a:gd name="T28" fmla="*/ 132 w 274"/>
              <a:gd name="T29" fmla="*/ 145 h 273"/>
              <a:gd name="T30" fmla="*/ 74 w 274"/>
              <a:gd name="T31" fmla="*/ 145 h 273"/>
              <a:gd name="T32" fmla="*/ 67 w 274"/>
              <a:gd name="T33" fmla="*/ 166 h 273"/>
              <a:gd name="T34" fmla="*/ 205 w 274"/>
              <a:gd name="T35" fmla="*/ 111 h 273"/>
              <a:gd name="T36" fmla="*/ 192 w 274"/>
              <a:gd name="T37" fmla="*/ 159 h 273"/>
              <a:gd name="T38" fmla="*/ 150 w 274"/>
              <a:gd name="T39" fmla="*/ 59 h 273"/>
              <a:gd name="T40" fmla="*/ 114 w 274"/>
              <a:gd name="T41" fmla="*/ 94 h 273"/>
              <a:gd name="T42" fmla="*/ 57 w 274"/>
              <a:gd name="T43" fmla="*/ 42 h 273"/>
              <a:gd name="T44" fmla="*/ 9 w 274"/>
              <a:gd name="T45" fmla="*/ 55 h 273"/>
              <a:gd name="T46" fmla="*/ 178 w 274"/>
              <a:gd name="T47" fmla="*/ 23 h 273"/>
              <a:gd name="T48" fmla="*/ 230 w 274"/>
              <a:gd name="T49" fmla="*/ 57 h 273"/>
              <a:gd name="T50" fmla="*/ 137 w 274"/>
              <a:gd name="T51" fmla="*/ 0 h 273"/>
              <a:gd name="T52" fmla="*/ 271 w 274"/>
              <a:gd name="T53" fmla="*/ 108 h 273"/>
              <a:gd name="T54" fmla="*/ 257 w 274"/>
              <a:gd name="T55" fmla="*/ 189 h 273"/>
              <a:gd name="T56" fmla="*/ 260 w 274"/>
              <a:gd name="T57" fmla="*/ 142 h 273"/>
              <a:gd name="T58" fmla="*/ 238 w 274"/>
              <a:gd name="T59" fmla="*/ 133 h 273"/>
              <a:gd name="T60" fmla="*/ 261 w 274"/>
              <a:gd name="T61" fmla="*/ 105 h 273"/>
              <a:gd name="T62" fmla="*/ 206 w 274"/>
              <a:gd name="T63" fmla="*/ 76 h 273"/>
              <a:gd name="T64" fmla="*/ 206 w 274"/>
              <a:gd name="T65" fmla="*/ 103 h 273"/>
              <a:gd name="T66" fmla="*/ 193 w 274"/>
              <a:gd name="T67" fmla="*/ 82 h 273"/>
              <a:gd name="T68" fmla="*/ 169 w 274"/>
              <a:gd name="T69" fmla="*/ 79 h 273"/>
              <a:gd name="T70" fmla="*/ 189 w 274"/>
              <a:gd name="T71" fmla="*/ 66 h 273"/>
              <a:gd name="T72" fmla="*/ 142 w 274"/>
              <a:gd name="T73" fmla="*/ 13 h 273"/>
              <a:gd name="T74" fmla="*/ 136 w 274"/>
              <a:gd name="T75" fmla="*/ 50 h 273"/>
              <a:gd name="T76" fmla="*/ 127 w 274"/>
              <a:gd name="T77" fmla="*/ 11 h 273"/>
              <a:gd name="T78" fmla="*/ 86 w 274"/>
              <a:gd name="T79" fmla="*/ 71 h 273"/>
              <a:gd name="T80" fmla="*/ 104 w 274"/>
              <a:gd name="T81" fmla="*/ 83 h 273"/>
              <a:gd name="T82" fmla="*/ 76 w 274"/>
              <a:gd name="T83" fmla="*/ 105 h 273"/>
              <a:gd name="T84" fmla="*/ 132 w 274"/>
              <a:gd name="T85" fmla="*/ 130 h 273"/>
              <a:gd name="T86" fmla="*/ 140 w 274"/>
              <a:gd name="T87" fmla="*/ 113 h 273"/>
              <a:gd name="T88" fmla="*/ 146 w 274"/>
              <a:gd name="T89" fmla="*/ 131 h 273"/>
              <a:gd name="T90" fmla="*/ 171 w 274"/>
              <a:gd name="T91" fmla="*/ 140 h 273"/>
              <a:gd name="T92" fmla="*/ 142 w 274"/>
              <a:gd name="T93" fmla="*/ 182 h 273"/>
              <a:gd name="T94" fmla="*/ 193 w 274"/>
              <a:gd name="T95" fmla="*/ 191 h 273"/>
              <a:gd name="T96" fmla="*/ 206 w 274"/>
              <a:gd name="T97" fmla="*/ 170 h 273"/>
              <a:gd name="T98" fmla="*/ 206 w 274"/>
              <a:gd name="T99" fmla="*/ 196 h 273"/>
              <a:gd name="T100" fmla="*/ 209 w 274"/>
              <a:gd name="T101" fmla="*/ 207 h 273"/>
              <a:gd name="T102" fmla="*/ 179 w 274"/>
              <a:gd name="T103" fmla="*/ 249 h 273"/>
              <a:gd name="T104" fmla="*/ 212 w 274"/>
              <a:gd name="T105" fmla="*/ 239 h 273"/>
              <a:gd name="T106" fmla="*/ 219 w 274"/>
              <a:gd name="T107" fmla="*/ 246 h 273"/>
              <a:gd name="T108" fmla="*/ 31 w 274"/>
              <a:gd name="T109" fmla="*/ 222 h 273"/>
              <a:gd name="T110" fmla="*/ 14 w 274"/>
              <a:gd name="T111" fmla="*/ 82 h 273"/>
              <a:gd name="T112" fmla="*/ 11 w 274"/>
              <a:gd name="T113" fmla="*/ 130 h 273"/>
              <a:gd name="T114" fmla="*/ 67 w 274"/>
              <a:gd name="T115" fmla="*/ 103 h 273"/>
              <a:gd name="T116" fmla="*/ 63 w 274"/>
              <a:gd name="T117" fmla="*/ 74 h 273"/>
              <a:gd name="T118" fmla="*/ 72 w 274"/>
              <a:gd name="T119" fmla="*/ 67 h 273"/>
              <a:gd name="T120" fmla="*/ 95 w 274"/>
              <a:gd name="T121" fmla="*/ 19 h 273"/>
              <a:gd name="T122" fmla="*/ 58 w 274"/>
              <a:gd name="T123" fmla="*/ 33 h 273"/>
              <a:gd name="T124" fmla="*/ 109 w 274"/>
              <a:gd name="T125" fmla="*/ 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4" h="273">
                <a:moveTo>
                  <a:pt x="146" y="196"/>
                </a:moveTo>
                <a:lnTo>
                  <a:pt x="143" y="196"/>
                </a:lnTo>
                <a:lnTo>
                  <a:pt x="142" y="198"/>
                </a:lnTo>
                <a:lnTo>
                  <a:pt x="142" y="200"/>
                </a:lnTo>
                <a:lnTo>
                  <a:pt x="142" y="258"/>
                </a:lnTo>
                <a:lnTo>
                  <a:pt x="142" y="260"/>
                </a:lnTo>
                <a:lnTo>
                  <a:pt x="145" y="262"/>
                </a:lnTo>
                <a:lnTo>
                  <a:pt x="147" y="262"/>
                </a:lnTo>
                <a:lnTo>
                  <a:pt x="159" y="255"/>
                </a:lnTo>
                <a:lnTo>
                  <a:pt x="169" y="245"/>
                </a:lnTo>
                <a:lnTo>
                  <a:pt x="178" y="234"/>
                </a:lnTo>
                <a:lnTo>
                  <a:pt x="184" y="219"/>
                </a:lnTo>
                <a:lnTo>
                  <a:pt x="189" y="207"/>
                </a:lnTo>
                <a:lnTo>
                  <a:pt x="189" y="204"/>
                </a:lnTo>
                <a:lnTo>
                  <a:pt x="189" y="203"/>
                </a:lnTo>
                <a:lnTo>
                  <a:pt x="187" y="202"/>
                </a:lnTo>
                <a:lnTo>
                  <a:pt x="168" y="198"/>
                </a:lnTo>
                <a:lnTo>
                  <a:pt x="146" y="196"/>
                </a:lnTo>
                <a:close/>
                <a:moveTo>
                  <a:pt x="242" y="191"/>
                </a:moveTo>
                <a:lnTo>
                  <a:pt x="254" y="195"/>
                </a:lnTo>
                <a:lnTo>
                  <a:pt x="263" y="204"/>
                </a:lnTo>
                <a:lnTo>
                  <a:pt x="267" y="217"/>
                </a:lnTo>
                <a:lnTo>
                  <a:pt x="263" y="230"/>
                </a:lnTo>
                <a:lnTo>
                  <a:pt x="254" y="239"/>
                </a:lnTo>
                <a:lnTo>
                  <a:pt x="242" y="242"/>
                </a:lnTo>
                <a:lnTo>
                  <a:pt x="229" y="239"/>
                </a:lnTo>
                <a:lnTo>
                  <a:pt x="219" y="230"/>
                </a:lnTo>
                <a:lnTo>
                  <a:pt x="216" y="217"/>
                </a:lnTo>
                <a:lnTo>
                  <a:pt x="219" y="204"/>
                </a:lnTo>
                <a:lnTo>
                  <a:pt x="229" y="195"/>
                </a:lnTo>
                <a:lnTo>
                  <a:pt x="242" y="191"/>
                </a:lnTo>
                <a:close/>
                <a:moveTo>
                  <a:pt x="78" y="173"/>
                </a:moveTo>
                <a:lnTo>
                  <a:pt x="91" y="177"/>
                </a:lnTo>
                <a:lnTo>
                  <a:pt x="100" y="186"/>
                </a:lnTo>
                <a:lnTo>
                  <a:pt x="104" y="199"/>
                </a:lnTo>
                <a:lnTo>
                  <a:pt x="100" y="212"/>
                </a:lnTo>
                <a:lnTo>
                  <a:pt x="91" y="222"/>
                </a:lnTo>
                <a:lnTo>
                  <a:pt x="78" y="225"/>
                </a:lnTo>
                <a:lnTo>
                  <a:pt x="65" y="222"/>
                </a:lnTo>
                <a:lnTo>
                  <a:pt x="55" y="212"/>
                </a:lnTo>
                <a:lnTo>
                  <a:pt x="53" y="199"/>
                </a:lnTo>
                <a:lnTo>
                  <a:pt x="55" y="186"/>
                </a:lnTo>
                <a:lnTo>
                  <a:pt x="65" y="177"/>
                </a:lnTo>
                <a:lnTo>
                  <a:pt x="78" y="173"/>
                </a:lnTo>
                <a:close/>
                <a:moveTo>
                  <a:pt x="14" y="142"/>
                </a:moveTo>
                <a:lnTo>
                  <a:pt x="12" y="142"/>
                </a:lnTo>
                <a:lnTo>
                  <a:pt x="11" y="144"/>
                </a:lnTo>
                <a:lnTo>
                  <a:pt x="11" y="145"/>
                </a:lnTo>
                <a:lnTo>
                  <a:pt x="14" y="168"/>
                </a:lnTo>
                <a:lnTo>
                  <a:pt x="22" y="189"/>
                </a:lnTo>
                <a:lnTo>
                  <a:pt x="32" y="208"/>
                </a:lnTo>
                <a:lnTo>
                  <a:pt x="34" y="209"/>
                </a:lnTo>
                <a:lnTo>
                  <a:pt x="36" y="211"/>
                </a:lnTo>
                <a:lnTo>
                  <a:pt x="37" y="209"/>
                </a:lnTo>
                <a:lnTo>
                  <a:pt x="42" y="207"/>
                </a:lnTo>
                <a:lnTo>
                  <a:pt x="44" y="207"/>
                </a:lnTo>
                <a:lnTo>
                  <a:pt x="45" y="207"/>
                </a:lnTo>
                <a:lnTo>
                  <a:pt x="46" y="208"/>
                </a:lnTo>
                <a:lnTo>
                  <a:pt x="48" y="211"/>
                </a:lnTo>
                <a:lnTo>
                  <a:pt x="48" y="212"/>
                </a:lnTo>
                <a:lnTo>
                  <a:pt x="48" y="214"/>
                </a:lnTo>
                <a:lnTo>
                  <a:pt x="46" y="216"/>
                </a:lnTo>
                <a:lnTo>
                  <a:pt x="45" y="217"/>
                </a:lnTo>
                <a:lnTo>
                  <a:pt x="42" y="218"/>
                </a:lnTo>
                <a:lnTo>
                  <a:pt x="42" y="221"/>
                </a:lnTo>
                <a:lnTo>
                  <a:pt x="44" y="222"/>
                </a:lnTo>
                <a:lnTo>
                  <a:pt x="65" y="241"/>
                </a:lnTo>
                <a:lnTo>
                  <a:pt x="91" y="255"/>
                </a:lnTo>
                <a:lnTo>
                  <a:pt x="94" y="255"/>
                </a:lnTo>
                <a:lnTo>
                  <a:pt x="95" y="254"/>
                </a:lnTo>
                <a:lnTo>
                  <a:pt x="96" y="253"/>
                </a:lnTo>
                <a:lnTo>
                  <a:pt x="96" y="251"/>
                </a:lnTo>
                <a:lnTo>
                  <a:pt x="95" y="249"/>
                </a:lnTo>
                <a:lnTo>
                  <a:pt x="91" y="242"/>
                </a:lnTo>
                <a:lnTo>
                  <a:pt x="86" y="235"/>
                </a:lnTo>
                <a:lnTo>
                  <a:pt x="86" y="234"/>
                </a:lnTo>
                <a:lnTo>
                  <a:pt x="86" y="232"/>
                </a:lnTo>
                <a:lnTo>
                  <a:pt x="87" y="231"/>
                </a:lnTo>
                <a:lnTo>
                  <a:pt x="90" y="230"/>
                </a:lnTo>
                <a:lnTo>
                  <a:pt x="91" y="228"/>
                </a:lnTo>
                <a:lnTo>
                  <a:pt x="94" y="230"/>
                </a:lnTo>
                <a:lnTo>
                  <a:pt x="95" y="231"/>
                </a:lnTo>
                <a:lnTo>
                  <a:pt x="104" y="244"/>
                </a:lnTo>
                <a:lnTo>
                  <a:pt x="114" y="255"/>
                </a:lnTo>
                <a:lnTo>
                  <a:pt x="127" y="262"/>
                </a:lnTo>
                <a:lnTo>
                  <a:pt x="129" y="262"/>
                </a:lnTo>
                <a:lnTo>
                  <a:pt x="132" y="260"/>
                </a:lnTo>
                <a:lnTo>
                  <a:pt x="132" y="258"/>
                </a:lnTo>
                <a:lnTo>
                  <a:pt x="132" y="200"/>
                </a:lnTo>
                <a:lnTo>
                  <a:pt x="132" y="198"/>
                </a:lnTo>
                <a:lnTo>
                  <a:pt x="131" y="196"/>
                </a:lnTo>
                <a:lnTo>
                  <a:pt x="128" y="196"/>
                </a:lnTo>
                <a:lnTo>
                  <a:pt x="114" y="198"/>
                </a:lnTo>
                <a:lnTo>
                  <a:pt x="111" y="196"/>
                </a:lnTo>
                <a:lnTo>
                  <a:pt x="110" y="195"/>
                </a:lnTo>
                <a:lnTo>
                  <a:pt x="109" y="194"/>
                </a:lnTo>
                <a:lnTo>
                  <a:pt x="109" y="191"/>
                </a:lnTo>
                <a:lnTo>
                  <a:pt x="110" y="189"/>
                </a:lnTo>
                <a:lnTo>
                  <a:pt x="111" y="189"/>
                </a:lnTo>
                <a:lnTo>
                  <a:pt x="113" y="188"/>
                </a:lnTo>
                <a:lnTo>
                  <a:pt x="128" y="186"/>
                </a:lnTo>
                <a:lnTo>
                  <a:pt x="131" y="186"/>
                </a:lnTo>
                <a:lnTo>
                  <a:pt x="132" y="185"/>
                </a:lnTo>
                <a:lnTo>
                  <a:pt x="132" y="182"/>
                </a:lnTo>
                <a:lnTo>
                  <a:pt x="132" y="145"/>
                </a:lnTo>
                <a:lnTo>
                  <a:pt x="132" y="143"/>
                </a:lnTo>
                <a:lnTo>
                  <a:pt x="131" y="142"/>
                </a:lnTo>
                <a:lnTo>
                  <a:pt x="128" y="142"/>
                </a:lnTo>
                <a:lnTo>
                  <a:pt x="78" y="142"/>
                </a:lnTo>
                <a:lnTo>
                  <a:pt x="76" y="142"/>
                </a:lnTo>
                <a:lnTo>
                  <a:pt x="74" y="143"/>
                </a:lnTo>
                <a:lnTo>
                  <a:pt x="74" y="145"/>
                </a:lnTo>
                <a:lnTo>
                  <a:pt x="76" y="163"/>
                </a:lnTo>
                <a:lnTo>
                  <a:pt x="74" y="166"/>
                </a:lnTo>
                <a:lnTo>
                  <a:pt x="73" y="167"/>
                </a:lnTo>
                <a:lnTo>
                  <a:pt x="72" y="168"/>
                </a:lnTo>
                <a:lnTo>
                  <a:pt x="69" y="168"/>
                </a:lnTo>
                <a:lnTo>
                  <a:pt x="68" y="167"/>
                </a:lnTo>
                <a:lnTo>
                  <a:pt x="67" y="166"/>
                </a:lnTo>
                <a:lnTo>
                  <a:pt x="65" y="165"/>
                </a:lnTo>
                <a:lnTo>
                  <a:pt x="64" y="145"/>
                </a:lnTo>
                <a:lnTo>
                  <a:pt x="64" y="143"/>
                </a:lnTo>
                <a:lnTo>
                  <a:pt x="63" y="142"/>
                </a:lnTo>
                <a:lnTo>
                  <a:pt x="60" y="142"/>
                </a:lnTo>
                <a:lnTo>
                  <a:pt x="14" y="142"/>
                </a:lnTo>
                <a:close/>
                <a:moveTo>
                  <a:pt x="205" y="111"/>
                </a:moveTo>
                <a:lnTo>
                  <a:pt x="217" y="115"/>
                </a:lnTo>
                <a:lnTo>
                  <a:pt x="226" y="124"/>
                </a:lnTo>
                <a:lnTo>
                  <a:pt x="230" y="136"/>
                </a:lnTo>
                <a:lnTo>
                  <a:pt x="226" y="149"/>
                </a:lnTo>
                <a:lnTo>
                  <a:pt x="217" y="159"/>
                </a:lnTo>
                <a:lnTo>
                  <a:pt x="205" y="162"/>
                </a:lnTo>
                <a:lnTo>
                  <a:pt x="192" y="159"/>
                </a:lnTo>
                <a:lnTo>
                  <a:pt x="183" y="149"/>
                </a:lnTo>
                <a:lnTo>
                  <a:pt x="179" y="136"/>
                </a:lnTo>
                <a:lnTo>
                  <a:pt x="183" y="124"/>
                </a:lnTo>
                <a:lnTo>
                  <a:pt x="192" y="115"/>
                </a:lnTo>
                <a:lnTo>
                  <a:pt x="205" y="111"/>
                </a:lnTo>
                <a:close/>
                <a:moveTo>
                  <a:pt x="137" y="56"/>
                </a:moveTo>
                <a:lnTo>
                  <a:pt x="150" y="59"/>
                </a:lnTo>
                <a:lnTo>
                  <a:pt x="159" y="69"/>
                </a:lnTo>
                <a:lnTo>
                  <a:pt x="163" y="82"/>
                </a:lnTo>
                <a:lnTo>
                  <a:pt x="159" y="94"/>
                </a:lnTo>
                <a:lnTo>
                  <a:pt x="150" y="103"/>
                </a:lnTo>
                <a:lnTo>
                  <a:pt x="137" y="107"/>
                </a:lnTo>
                <a:lnTo>
                  <a:pt x="124" y="103"/>
                </a:lnTo>
                <a:lnTo>
                  <a:pt x="114" y="94"/>
                </a:lnTo>
                <a:lnTo>
                  <a:pt x="111" y="82"/>
                </a:lnTo>
                <a:lnTo>
                  <a:pt x="114" y="69"/>
                </a:lnTo>
                <a:lnTo>
                  <a:pt x="124" y="59"/>
                </a:lnTo>
                <a:lnTo>
                  <a:pt x="137" y="56"/>
                </a:lnTo>
                <a:close/>
                <a:moveTo>
                  <a:pt x="35" y="29"/>
                </a:moveTo>
                <a:lnTo>
                  <a:pt x="48" y="33"/>
                </a:lnTo>
                <a:lnTo>
                  <a:pt x="57" y="42"/>
                </a:lnTo>
                <a:lnTo>
                  <a:pt x="60" y="55"/>
                </a:lnTo>
                <a:lnTo>
                  <a:pt x="57" y="67"/>
                </a:lnTo>
                <a:lnTo>
                  <a:pt x="48" y="76"/>
                </a:lnTo>
                <a:lnTo>
                  <a:pt x="35" y="80"/>
                </a:lnTo>
                <a:lnTo>
                  <a:pt x="22" y="76"/>
                </a:lnTo>
                <a:lnTo>
                  <a:pt x="13" y="67"/>
                </a:lnTo>
                <a:lnTo>
                  <a:pt x="9" y="55"/>
                </a:lnTo>
                <a:lnTo>
                  <a:pt x="13" y="42"/>
                </a:lnTo>
                <a:lnTo>
                  <a:pt x="22" y="33"/>
                </a:lnTo>
                <a:lnTo>
                  <a:pt x="35" y="29"/>
                </a:lnTo>
                <a:close/>
                <a:moveTo>
                  <a:pt x="182" y="18"/>
                </a:moveTo>
                <a:lnTo>
                  <a:pt x="179" y="19"/>
                </a:lnTo>
                <a:lnTo>
                  <a:pt x="178" y="20"/>
                </a:lnTo>
                <a:lnTo>
                  <a:pt x="178" y="23"/>
                </a:lnTo>
                <a:lnTo>
                  <a:pt x="179" y="24"/>
                </a:lnTo>
                <a:lnTo>
                  <a:pt x="191" y="43"/>
                </a:lnTo>
                <a:lnTo>
                  <a:pt x="200" y="65"/>
                </a:lnTo>
                <a:lnTo>
                  <a:pt x="201" y="66"/>
                </a:lnTo>
                <a:lnTo>
                  <a:pt x="202" y="67"/>
                </a:lnTo>
                <a:lnTo>
                  <a:pt x="205" y="67"/>
                </a:lnTo>
                <a:lnTo>
                  <a:pt x="230" y="57"/>
                </a:lnTo>
                <a:lnTo>
                  <a:pt x="232" y="55"/>
                </a:lnTo>
                <a:lnTo>
                  <a:pt x="232" y="53"/>
                </a:lnTo>
                <a:lnTo>
                  <a:pt x="230" y="51"/>
                </a:lnTo>
                <a:lnTo>
                  <a:pt x="209" y="32"/>
                </a:lnTo>
                <a:lnTo>
                  <a:pt x="183" y="18"/>
                </a:lnTo>
                <a:lnTo>
                  <a:pt x="182" y="18"/>
                </a:lnTo>
                <a:close/>
                <a:moveTo>
                  <a:pt x="137" y="0"/>
                </a:moveTo>
                <a:lnTo>
                  <a:pt x="164" y="2"/>
                </a:lnTo>
                <a:lnTo>
                  <a:pt x="189" y="10"/>
                </a:lnTo>
                <a:lnTo>
                  <a:pt x="212" y="23"/>
                </a:lnTo>
                <a:lnTo>
                  <a:pt x="233" y="39"/>
                </a:lnTo>
                <a:lnTo>
                  <a:pt x="249" y="59"/>
                </a:lnTo>
                <a:lnTo>
                  <a:pt x="262" y="83"/>
                </a:lnTo>
                <a:lnTo>
                  <a:pt x="271" y="108"/>
                </a:lnTo>
                <a:lnTo>
                  <a:pt x="274" y="136"/>
                </a:lnTo>
                <a:lnTo>
                  <a:pt x="271" y="163"/>
                </a:lnTo>
                <a:lnTo>
                  <a:pt x="263" y="188"/>
                </a:lnTo>
                <a:lnTo>
                  <a:pt x="263" y="189"/>
                </a:lnTo>
                <a:lnTo>
                  <a:pt x="262" y="190"/>
                </a:lnTo>
                <a:lnTo>
                  <a:pt x="260" y="190"/>
                </a:lnTo>
                <a:lnTo>
                  <a:pt x="257" y="189"/>
                </a:lnTo>
                <a:lnTo>
                  <a:pt x="254" y="186"/>
                </a:lnTo>
                <a:lnTo>
                  <a:pt x="254" y="184"/>
                </a:lnTo>
                <a:lnTo>
                  <a:pt x="261" y="166"/>
                </a:lnTo>
                <a:lnTo>
                  <a:pt x="263" y="145"/>
                </a:lnTo>
                <a:lnTo>
                  <a:pt x="263" y="144"/>
                </a:lnTo>
                <a:lnTo>
                  <a:pt x="262" y="142"/>
                </a:lnTo>
                <a:lnTo>
                  <a:pt x="260" y="142"/>
                </a:lnTo>
                <a:lnTo>
                  <a:pt x="240" y="142"/>
                </a:lnTo>
                <a:lnTo>
                  <a:pt x="239" y="142"/>
                </a:lnTo>
                <a:lnTo>
                  <a:pt x="238" y="140"/>
                </a:lnTo>
                <a:lnTo>
                  <a:pt x="237" y="139"/>
                </a:lnTo>
                <a:lnTo>
                  <a:pt x="237" y="136"/>
                </a:lnTo>
                <a:lnTo>
                  <a:pt x="237" y="135"/>
                </a:lnTo>
                <a:lnTo>
                  <a:pt x="238" y="133"/>
                </a:lnTo>
                <a:lnTo>
                  <a:pt x="239" y="133"/>
                </a:lnTo>
                <a:lnTo>
                  <a:pt x="240" y="131"/>
                </a:lnTo>
                <a:lnTo>
                  <a:pt x="260" y="131"/>
                </a:lnTo>
                <a:lnTo>
                  <a:pt x="262" y="131"/>
                </a:lnTo>
                <a:lnTo>
                  <a:pt x="263" y="130"/>
                </a:lnTo>
                <a:lnTo>
                  <a:pt x="263" y="127"/>
                </a:lnTo>
                <a:lnTo>
                  <a:pt x="261" y="105"/>
                </a:lnTo>
                <a:lnTo>
                  <a:pt x="253" y="84"/>
                </a:lnTo>
                <a:lnTo>
                  <a:pt x="242" y="65"/>
                </a:lnTo>
                <a:lnTo>
                  <a:pt x="240" y="64"/>
                </a:lnTo>
                <a:lnTo>
                  <a:pt x="239" y="64"/>
                </a:lnTo>
                <a:lnTo>
                  <a:pt x="237" y="64"/>
                </a:lnTo>
                <a:lnTo>
                  <a:pt x="223" y="71"/>
                </a:lnTo>
                <a:lnTo>
                  <a:pt x="206" y="76"/>
                </a:lnTo>
                <a:lnTo>
                  <a:pt x="205" y="78"/>
                </a:lnTo>
                <a:lnTo>
                  <a:pt x="203" y="79"/>
                </a:lnTo>
                <a:lnTo>
                  <a:pt x="203" y="82"/>
                </a:lnTo>
                <a:lnTo>
                  <a:pt x="206" y="90"/>
                </a:lnTo>
                <a:lnTo>
                  <a:pt x="207" y="101"/>
                </a:lnTo>
                <a:lnTo>
                  <a:pt x="207" y="102"/>
                </a:lnTo>
                <a:lnTo>
                  <a:pt x="206" y="103"/>
                </a:lnTo>
                <a:lnTo>
                  <a:pt x="205" y="105"/>
                </a:lnTo>
                <a:lnTo>
                  <a:pt x="203" y="105"/>
                </a:lnTo>
                <a:lnTo>
                  <a:pt x="201" y="105"/>
                </a:lnTo>
                <a:lnTo>
                  <a:pt x="198" y="103"/>
                </a:lnTo>
                <a:lnTo>
                  <a:pt x="198" y="102"/>
                </a:lnTo>
                <a:lnTo>
                  <a:pt x="194" y="84"/>
                </a:lnTo>
                <a:lnTo>
                  <a:pt x="193" y="82"/>
                </a:lnTo>
                <a:lnTo>
                  <a:pt x="192" y="82"/>
                </a:lnTo>
                <a:lnTo>
                  <a:pt x="191" y="82"/>
                </a:lnTo>
                <a:lnTo>
                  <a:pt x="173" y="84"/>
                </a:lnTo>
                <a:lnTo>
                  <a:pt x="171" y="84"/>
                </a:lnTo>
                <a:lnTo>
                  <a:pt x="170" y="83"/>
                </a:lnTo>
                <a:lnTo>
                  <a:pt x="169" y="82"/>
                </a:lnTo>
                <a:lnTo>
                  <a:pt x="169" y="79"/>
                </a:lnTo>
                <a:lnTo>
                  <a:pt x="169" y="78"/>
                </a:lnTo>
                <a:lnTo>
                  <a:pt x="170" y="75"/>
                </a:lnTo>
                <a:lnTo>
                  <a:pt x="171" y="74"/>
                </a:lnTo>
                <a:lnTo>
                  <a:pt x="187" y="71"/>
                </a:lnTo>
                <a:lnTo>
                  <a:pt x="189" y="71"/>
                </a:lnTo>
                <a:lnTo>
                  <a:pt x="189" y="69"/>
                </a:lnTo>
                <a:lnTo>
                  <a:pt x="189" y="66"/>
                </a:lnTo>
                <a:lnTo>
                  <a:pt x="184" y="53"/>
                </a:lnTo>
                <a:lnTo>
                  <a:pt x="178" y="41"/>
                </a:lnTo>
                <a:lnTo>
                  <a:pt x="169" y="28"/>
                </a:lnTo>
                <a:lnTo>
                  <a:pt x="159" y="18"/>
                </a:lnTo>
                <a:lnTo>
                  <a:pt x="147" y="11"/>
                </a:lnTo>
                <a:lnTo>
                  <a:pt x="145" y="11"/>
                </a:lnTo>
                <a:lnTo>
                  <a:pt x="142" y="13"/>
                </a:lnTo>
                <a:lnTo>
                  <a:pt x="142" y="15"/>
                </a:lnTo>
                <a:lnTo>
                  <a:pt x="142" y="46"/>
                </a:lnTo>
                <a:lnTo>
                  <a:pt x="142" y="47"/>
                </a:lnTo>
                <a:lnTo>
                  <a:pt x="141" y="48"/>
                </a:lnTo>
                <a:lnTo>
                  <a:pt x="140" y="50"/>
                </a:lnTo>
                <a:lnTo>
                  <a:pt x="137" y="50"/>
                </a:lnTo>
                <a:lnTo>
                  <a:pt x="136" y="50"/>
                </a:lnTo>
                <a:lnTo>
                  <a:pt x="133" y="48"/>
                </a:lnTo>
                <a:lnTo>
                  <a:pt x="133" y="47"/>
                </a:lnTo>
                <a:lnTo>
                  <a:pt x="132" y="46"/>
                </a:lnTo>
                <a:lnTo>
                  <a:pt x="132" y="15"/>
                </a:lnTo>
                <a:lnTo>
                  <a:pt x="132" y="13"/>
                </a:lnTo>
                <a:lnTo>
                  <a:pt x="129" y="11"/>
                </a:lnTo>
                <a:lnTo>
                  <a:pt x="127" y="11"/>
                </a:lnTo>
                <a:lnTo>
                  <a:pt x="115" y="18"/>
                </a:lnTo>
                <a:lnTo>
                  <a:pt x="105" y="28"/>
                </a:lnTo>
                <a:lnTo>
                  <a:pt x="96" y="41"/>
                </a:lnTo>
                <a:lnTo>
                  <a:pt x="90" y="53"/>
                </a:lnTo>
                <a:lnTo>
                  <a:pt x="85" y="66"/>
                </a:lnTo>
                <a:lnTo>
                  <a:pt x="85" y="69"/>
                </a:lnTo>
                <a:lnTo>
                  <a:pt x="86" y="71"/>
                </a:lnTo>
                <a:lnTo>
                  <a:pt x="87" y="71"/>
                </a:lnTo>
                <a:lnTo>
                  <a:pt x="101" y="74"/>
                </a:lnTo>
                <a:lnTo>
                  <a:pt x="104" y="75"/>
                </a:lnTo>
                <a:lnTo>
                  <a:pt x="104" y="78"/>
                </a:lnTo>
                <a:lnTo>
                  <a:pt x="105" y="79"/>
                </a:lnTo>
                <a:lnTo>
                  <a:pt x="104" y="82"/>
                </a:lnTo>
                <a:lnTo>
                  <a:pt x="104" y="83"/>
                </a:lnTo>
                <a:lnTo>
                  <a:pt x="101" y="84"/>
                </a:lnTo>
                <a:lnTo>
                  <a:pt x="100" y="84"/>
                </a:lnTo>
                <a:lnTo>
                  <a:pt x="85" y="82"/>
                </a:lnTo>
                <a:lnTo>
                  <a:pt x="82" y="82"/>
                </a:lnTo>
                <a:lnTo>
                  <a:pt x="81" y="82"/>
                </a:lnTo>
                <a:lnTo>
                  <a:pt x="80" y="84"/>
                </a:lnTo>
                <a:lnTo>
                  <a:pt x="76" y="105"/>
                </a:lnTo>
                <a:lnTo>
                  <a:pt x="74" y="127"/>
                </a:lnTo>
                <a:lnTo>
                  <a:pt x="74" y="130"/>
                </a:lnTo>
                <a:lnTo>
                  <a:pt x="76" y="131"/>
                </a:lnTo>
                <a:lnTo>
                  <a:pt x="78" y="131"/>
                </a:lnTo>
                <a:lnTo>
                  <a:pt x="128" y="131"/>
                </a:lnTo>
                <a:lnTo>
                  <a:pt x="131" y="131"/>
                </a:lnTo>
                <a:lnTo>
                  <a:pt x="132" y="130"/>
                </a:lnTo>
                <a:lnTo>
                  <a:pt x="132" y="127"/>
                </a:lnTo>
                <a:lnTo>
                  <a:pt x="132" y="117"/>
                </a:lnTo>
                <a:lnTo>
                  <a:pt x="133" y="116"/>
                </a:lnTo>
                <a:lnTo>
                  <a:pt x="133" y="115"/>
                </a:lnTo>
                <a:lnTo>
                  <a:pt x="136" y="113"/>
                </a:lnTo>
                <a:lnTo>
                  <a:pt x="137" y="113"/>
                </a:lnTo>
                <a:lnTo>
                  <a:pt x="140" y="113"/>
                </a:lnTo>
                <a:lnTo>
                  <a:pt x="141" y="115"/>
                </a:lnTo>
                <a:lnTo>
                  <a:pt x="142" y="116"/>
                </a:lnTo>
                <a:lnTo>
                  <a:pt x="142" y="117"/>
                </a:lnTo>
                <a:lnTo>
                  <a:pt x="142" y="127"/>
                </a:lnTo>
                <a:lnTo>
                  <a:pt x="142" y="130"/>
                </a:lnTo>
                <a:lnTo>
                  <a:pt x="143" y="131"/>
                </a:lnTo>
                <a:lnTo>
                  <a:pt x="146" y="131"/>
                </a:lnTo>
                <a:lnTo>
                  <a:pt x="169" y="131"/>
                </a:lnTo>
                <a:lnTo>
                  <a:pt x="170" y="133"/>
                </a:lnTo>
                <a:lnTo>
                  <a:pt x="171" y="133"/>
                </a:lnTo>
                <a:lnTo>
                  <a:pt x="173" y="135"/>
                </a:lnTo>
                <a:lnTo>
                  <a:pt x="173" y="136"/>
                </a:lnTo>
                <a:lnTo>
                  <a:pt x="173" y="139"/>
                </a:lnTo>
                <a:lnTo>
                  <a:pt x="171" y="140"/>
                </a:lnTo>
                <a:lnTo>
                  <a:pt x="170" y="142"/>
                </a:lnTo>
                <a:lnTo>
                  <a:pt x="169" y="142"/>
                </a:lnTo>
                <a:lnTo>
                  <a:pt x="146" y="142"/>
                </a:lnTo>
                <a:lnTo>
                  <a:pt x="143" y="142"/>
                </a:lnTo>
                <a:lnTo>
                  <a:pt x="142" y="143"/>
                </a:lnTo>
                <a:lnTo>
                  <a:pt x="142" y="145"/>
                </a:lnTo>
                <a:lnTo>
                  <a:pt x="142" y="182"/>
                </a:lnTo>
                <a:lnTo>
                  <a:pt x="142" y="185"/>
                </a:lnTo>
                <a:lnTo>
                  <a:pt x="143" y="186"/>
                </a:lnTo>
                <a:lnTo>
                  <a:pt x="146" y="186"/>
                </a:lnTo>
                <a:lnTo>
                  <a:pt x="169" y="189"/>
                </a:lnTo>
                <a:lnTo>
                  <a:pt x="191" y="193"/>
                </a:lnTo>
                <a:lnTo>
                  <a:pt x="192" y="193"/>
                </a:lnTo>
                <a:lnTo>
                  <a:pt x="193" y="191"/>
                </a:lnTo>
                <a:lnTo>
                  <a:pt x="194" y="189"/>
                </a:lnTo>
                <a:lnTo>
                  <a:pt x="198" y="172"/>
                </a:lnTo>
                <a:lnTo>
                  <a:pt x="198" y="170"/>
                </a:lnTo>
                <a:lnTo>
                  <a:pt x="201" y="170"/>
                </a:lnTo>
                <a:lnTo>
                  <a:pt x="202" y="168"/>
                </a:lnTo>
                <a:lnTo>
                  <a:pt x="205" y="170"/>
                </a:lnTo>
                <a:lnTo>
                  <a:pt x="206" y="170"/>
                </a:lnTo>
                <a:lnTo>
                  <a:pt x="207" y="172"/>
                </a:lnTo>
                <a:lnTo>
                  <a:pt x="207" y="173"/>
                </a:lnTo>
                <a:lnTo>
                  <a:pt x="206" y="182"/>
                </a:lnTo>
                <a:lnTo>
                  <a:pt x="203" y="191"/>
                </a:lnTo>
                <a:lnTo>
                  <a:pt x="203" y="194"/>
                </a:lnTo>
                <a:lnTo>
                  <a:pt x="205" y="195"/>
                </a:lnTo>
                <a:lnTo>
                  <a:pt x="206" y="196"/>
                </a:lnTo>
                <a:lnTo>
                  <a:pt x="209" y="198"/>
                </a:lnTo>
                <a:lnTo>
                  <a:pt x="211" y="198"/>
                </a:lnTo>
                <a:lnTo>
                  <a:pt x="212" y="200"/>
                </a:lnTo>
                <a:lnTo>
                  <a:pt x="212" y="202"/>
                </a:lnTo>
                <a:lnTo>
                  <a:pt x="212" y="204"/>
                </a:lnTo>
                <a:lnTo>
                  <a:pt x="211" y="205"/>
                </a:lnTo>
                <a:lnTo>
                  <a:pt x="209" y="207"/>
                </a:lnTo>
                <a:lnTo>
                  <a:pt x="207" y="207"/>
                </a:lnTo>
                <a:lnTo>
                  <a:pt x="205" y="205"/>
                </a:lnTo>
                <a:lnTo>
                  <a:pt x="202" y="205"/>
                </a:lnTo>
                <a:lnTo>
                  <a:pt x="201" y="207"/>
                </a:lnTo>
                <a:lnTo>
                  <a:pt x="200" y="208"/>
                </a:lnTo>
                <a:lnTo>
                  <a:pt x="191" y="230"/>
                </a:lnTo>
                <a:lnTo>
                  <a:pt x="179" y="249"/>
                </a:lnTo>
                <a:lnTo>
                  <a:pt x="178" y="251"/>
                </a:lnTo>
                <a:lnTo>
                  <a:pt x="178" y="253"/>
                </a:lnTo>
                <a:lnTo>
                  <a:pt x="179" y="254"/>
                </a:lnTo>
                <a:lnTo>
                  <a:pt x="182" y="255"/>
                </a:lnTo>
                <a:lnTo>
                  <a:pt x="183" y="255"/>
                </a:lnTo>
                <a:lnTo>
                  <a:pt x="198" y="248"/>
                </a:lnTo>
                <a:lnTo>
                  <a:pt x="212" y="239"/>
                </a:lnTo>
                <a:lnTo>
                  <a:pt x="215" y="237"/>
                </a:lnTo>
                <a:lnTo>
                  <a:pt x="217" y="239"/>
                </a:lnTo>
                <a:lnTo>
                  <a:pt x="219" y="240"/>
                </a:lnTo>
                <a:lnTo>
                  <a:pt x="220" y="241"/>
                </a:lnTo>
                <a:lnTo>
                  <a:pt x="220" y="244"/>
                </a:lnTo>
                <a:lnTo>
                  <a:pt x="220" y="245"/>
                </a:lnTo>
                <a:lnTo>
                  <a:pt x="219" y="246"/>
                </a:lnTo>
                <a:lnTo>
                  <a:pt x="194" y="260"/>
                </a:lnTo>
                <a:lnTo>
                  <a:pt x="166" y="271"/>
                </a:lnTo>
                <a:lnTo>
                  <a:pt x="137" y="273"/>
                </a:lnTo>
                <a:lnTo>
                  <a:pt x="106" y="269"/>
                </a:lnTo>
                <a:lnTo>
                  <a:pt x="77" y="259"/>
                </a:lnTo>
                <a:lnTo>
                  <a:pt x="51" y="244"/>
                </a:lnTo>
                <a:lnTo>
                  <a:pt x="31" y="222"/>
                </a:lnTo>
                <a:lnTo>
                  <a:pt x="14" y="196"/>
                </a:lnTo>
                <a:lnTo>
                  <a:pt x="4" y="168"/>
                </a:lnTo>
                <a:lnTo>
                  <a:pt x="0" y="136"/>
                </a:lnTo>
                <a:lnTo>
                  <a:pt x="3" y="108"/>
                </a:lnTo>
                <a:lnTo>
                  <a:pt x="12" y="83"/>
                </a:lnTo>
                <a:lnTo>
                  <a:pt x="12" y="82"/>
                </a:lnTo>
                <a:lnTo>
                  <a:pt x="14" y="82"/>
                </a:lnTo>
                <a:lnTo>
                  <a:pt x="16" y="82"/>
                </a:lnTo>
                <a:lnTo>
                  <a:pt x="18" y="83"/>
                </a:lnTo>
                <a:lnTo>
                  <a:pt x="21" y="84"/>
                </a:lnTo>
                <a:lnTo>
                  <a:pt x="19" y="88"/>
                </a:lnTo>
                <a:lnTo>
                  <a:pt x="13" y="107"/>
                </a:lnTo>
                <a:lnTo>
                  <a:pt x="11" y="127"/>
                </a:lnTo>
                <a:lnTo>
                  <a:pt x="11" y="130"/>
                </a:lnTo>
                <a:lnTo>
                  <a:pt x="12" y="131"/>
                </a:lnTo>
                <a:lnTo>
                  <a:pt x="14" y="131"/>
                </a:lnTo>
                <a:lnTo>
                  <a:pt x="60" y="131"/>
                </a:lnTo>
                <a:lnTo>
                  <a:pt x="63" y="131"/>
                </a:lnTo>
                <a:lnTo>
                  <a:pt x="64" y="130"/>
                </a:lnTo>
                <a:lnTo>
                  <a:pt x="64" y="127"/>
                </a:lnTo>
                <a:lnTo>
                  <a:pt x="67" y="103"/>
                </a:lnTo>
                <a:lnTo>
                  <a:pt x="71" y="82"/>
                </a:lnTo>
                <a:lnTo>
                  <a:pt x="71" y="79"/>
                </a:lnTo>
                <a:lnTo>
                  <a:pt x="69" y="78"/>
                </a:lnTo>
                <a:lnTo>
                  <a:pt x="68" y="76"/>
                </a:lnTo>
                <a:lnTo>
                  <a:pt x="65" y="76"/>
                </a:lnTo>
                <a:lnTo>
                  <a:pt x="64" y="75"/>
                </a:lnTo>
                <a:lnTo>
                  <a:pt x="63" y="74"/>
                </a:lnTo>
                <a:lnTo>
                  <a:pt x="63" y="71"/>
                </a:lnTo>
                <a:lnTo>
                  <a:pt x="63" y="70"/>
                </a:lnTo>
                <a:lnTo>
                  <a:pt x="64" y="67"/>
                </a:lnTo>
                <a:lnTo>
                  <a:pt x="67" y="66"/>
                </a:lnTo>
                <a:lnTo>
                  <a:pt x="68" y="66"/>
                </a:lnTo>
                <a:lnTo>
                  <a:pt x="71" y="67"/>
                </a:lnTo>
                <a:lnTo>
                  <a:pt x="72" y="67"/>
                </a:lnTo>
                <a:lnTo>
                  <a:pt x="74" y="66"/>
                </a:lnTo>
                <a:lnTo>
                  <a:pt x="76" y="65"/>
                </a:lnTo>
                <a:lnTo>
                  <a:pt x="83" y="43"/>
                </a:lnTo>
                <a:lnTo>
                  <a:pt x="95" y="24"/>
                </a:lnTo>
                <a:lnTo>
                  <a:pt x="96" y="23"/>
                </a:lnTo>
                <a:lnTo>
                  <a:pt x="96" y="20"/>
                </a:lnTo>
                <a:lnTo>
                  <a:pt x="95" y="19"/>
                </a:lnTo>
                <a:lnTo>
                  <a:pt x="94" y="18"/>
                </a:lnTo>
                <a:lnTo>
                  <a:pt x="91" y="18"/>
                </a:lnTo>
                <a:lnTo>
                  <a:pt x="77" y="25"/>
                </a:lnTo>
                <a:lnTo>
                  <a:pt x="63" y="33"/>
                </a:lnTo>
                <a:lnTo>
                  <a:pt x="62" y="34"/>
                </a:lnTo>
                <a:lnTo>
                  <a:pt x="60" y="34"/>
                </a:lnTo>
                <a:lnTo>
                  <a:pt x="58" y="33"/>
                </a:lnTo>
                <a:lnTo>
                  <a:pt x="58" y="32"/>
                </a:lnTo>
                <a:lnTo>
                  <a:pt x="57" y="30"/>
                </a:lnTo>
                <a:lnTo>
                  <a:pt x="57" y="28"/>
                </a:lnTo>
                <a:lnTo>
                  <a:pt x="57" y="27"/>
                </a:lnTo>
                <a:lnTo>
                  <a:pt x="58" y="25"/>
                </a:lnTo>
                <a:lnTo>
                  <a:pt x="82" y="11"/>
                </a:lnTo>
                <a:lnTo>
                  <a:pt x="109" y="4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63"/>
          <p:cNvSpPr>
            <a:spLocks noEditPoints="1"/>
          </p:cNvSpPr>
          <p:nvPr userDrawn="1"/>
        </p:nvSpPr>
        <p:spPr bwMode="auto">
          <a:xfrm rot="19468345">
            <a:off x="4877976" y="513678"/>
            <a:ext cx="1364153" cy="774137"/>
          </a:xfrm>
          <a:custGeom>
            <a:avLst/>
            <a:gdLst>
              <a:gd name="T0" fmla="*/ 250 w 326"/>
              <a:gd name="T1" fmla="*/ 94 h 185"/>
              <a:gd name="T2" fmla="*/ 253 w 326"/>
              <a:gd name="T3" fmla="*/ 98 h 185"/>
              <a:gd name="T4" fmla="*/ 249 w 326"/>
              <a:gd name="T5" fmla="*/ 148 h 185"/>
              <a:gd name="T6" fmla="*/ 225 w 326"/>
              <a:gd name="T7" fmla="*/ 163 h 185"/>
              <a:gd name="T8" fmla="*/ 185 w 326"/>
              <a:gd name="T9" fmla="*/ 171 h 185"/>
              <a:gd name="T10" fmla="*/ 142 w 326"/>
              <a:gd name="T11" fmla="*/ 171 h 185"/>
              <a:gd name="T12" fmla="*/ 102 w 326"/>
              <a:gd name="T13" fmla="*/ 163 h 185"/>
              <a:gd name="T14" fmla="*/ 78 w 326"/>
              <a:gd name="T15" fmla="*/ 148 h 185"/>
              <a:gd name="T16" fmla="*/ 74 w 326"/>
              <a:gd name="T17" fmla="*/ 99 h 185"/>
              <a:gd name="T18" fmla="*/ 76 w 326"/>
              <a:gd name="T19" fmla="*/ 94 h 185"/>
              <a:gd name="T20" fmla="*/ 82 w 326"/>
              <a:gd name="T21" fmla="*/ 94 h 185"/>
              <a:gd name="T22" fmla="*/ 163 w 326"/>
              <a:gd name="T23" fmla="*/ 126 h 185"/>
              <a:gd name="T24" fmla="*/ 245 w 326"/>
              <a:gd name="T25" fmla="*/ 93 h 185"/>
              <a:gd name="T26" fmla="*/ 163 w 326"/>
              <a:gd name="T27" fmla="*/ 0 h 185"/>
              <a:gd name="T28" fmla="*/ 322 w 326"/>
              <a:gd name="T29" fmla="*/ 46 h 185"/>
              <a:gd name="T30" fmla="*/ 326 w 326"/>
              <a:gd name="T31" fmla="*/ 50 h 185"/>
              <a:gd name="T32" fmla="*/ 324 w 326"/>
              <a:gd name="T33" fmla="*/ 53 h 185"/>
              <a:gd name="T34" fmla="*/ 168 w 326"/>
              <a:gd name="T35" fmla="*/ 120 h 185"/>
              <a:gd name="T36" fmla="*/ 157 w 326"/>
              <a:gd name="T37" fmla="*/ 120 h 185"/>
              <a:gd name="T38" fmla="*/ 42 w 326"/>
              <a:gd name="T39" fmla="*/ 72 h 185"/>
              <a:gd name="T40" fmla="*/ 39 w 326"/>
              <a:gd name="T41" fmla="*/ 75 h 185"/>
              <a:gd name="T42" fmla="*/ 39 w 326"/>
              <a:gd name="T43" fmla="*/ 110 h 185"/>
              <a:gd name="T44" fmla="*/ 42 w 326"/>
              <a:gd name="T45" fmla="*/ 110 h 185"/>
              <a:gd name="T46" fmla="*/ 45 w 326"/>
              <a:gd name="T47" fmla="*/ 110 h 185"/>
              <a:gd name="T48" fmla="*/ 46 w 326"/>
              <a:gd name="T49" fmla="*/ 112 h 185"/>
              <a:gd name="T50" fmla="*/ 46 w 326"/>
              <a:gd name="T51" fmla="*/ 116 h 185"/>
              <a:gd name="T52" fmla="*/ 45 w 326"/>
              <a:gd name="T53" fmla="*/ 122 h 185"/>
              <a:gd name="T54" fmla="*/ 46 w 326"/>
              <a:gd name="T55" fmla="*/ 124 h 185"/>
              <a:gd name="T56" fmla="*/ 46 w 326"/>
              <a:gd name="T57" fmla="*/ 126 h 185"/>
              <a:gd name="T58" fmla="*/ 45 w 326"/>
              <a:gd name="T59" fmla="*/ 127 h 185"/>
              <a:gd name="T60" fmla="*/ 52 w 326"/>
              <a:gd name="T61" fmla="*/ 149 h 185"/>
              <a:gd name="T62" fmla="*/ 50 w 326"/>
              <a:gd name="T63" fmla="*/ 171 h 185"/>
              <a:gd name="T64" fmla="*/ 42 w 326"/>
              <a:gd name="T65" fmla="*/ 181 h 185"/>
              <a:gd name="T66" fmla="*/ 42 w 326"/>
              <a:gd name="T67" fmla="*/ 175 h 185"/>
              <a:gd name="T68" fmla="*/ 42 w 326"/>
              <a:gd name="T69" fmla="*/ 171 h 185"/>
              <a:gd name="T70" fmla="*/ 41 w 326"/>
              <a:gd name="T71" fmla="*/ 172 h 185"/>
              <a:gd name="T72" fmla="*/ 39 w 326"/>
              <a:gd name="T73" fmla="*/ 179 h 185"/>
              <a:gd name="T74" fmla="*/ 36 w 326"/>
              <a:gd name="T75" fmla="*/ 185 h 185"/>
              <a:gd name="T76" fmla="*/ 34 w 326"/>
              <a:gd name="T77" fmla="*/ 185 h 185"/>
              <a:gd name="T78" fmla="*/ 33 w 326"/>
              <a:gd name="T79" fmla="*/ 170 h 185"/>
              <a:gd name="T80" fmla="*/ 32 w 326"/>
              <a:gd name="T81" fmla="*/ 167 h 185"/>
              <a:gd name="T82" fmla="*/ 32 w 326"/>
              <a:gd name="T83" fmla="*/ 171 h 185"/>
              <a:gd name="T84" fmla="*/ 30 w 326"/>
              <a:gd name="T85" fmla="*/ 179 h 185"/>
              <a:gd name="T86" fmla="*/ 30 w 326"/>
              <a:gd name="T87" fmla="*/ 179 h 185"/>
              <a:gd name="T88" fmla="*/ 29 w 326"/>
              <a:gd name="T89" fmla="*/ 172 h 185"/>
              <a:gd name="T90" fmla="*/ 28 w 326"/>
              <a:gd name="T91" fmla="*/ 172 h 185"/>
              <a:gd name="T92" fmla="*/ 28 w 326"/>
              <a:gd name="T93" fmla="*/ 180 h 185"/>
              <a:gd name="T94" fmla="*/ 28 w 326"/>
              <a:gd name="T95" fmla="*/ 181 h 185"/>
              <a:gd name="T96" fmla="*/ 16 w 326"/>
              <a:gd name="T97" fmla="*/ 157 h 185"/>
              <a:gd name="T98" fmla="*/ 25 w 326"/>
              <a:gd name="T99" fmla="*/ 127 h 185"/>
              <a:gd name="T100" fmla="*/ 24 w 326"/>
              <a:gd name="T101" fmla="*/ 126 h 185"/>
              <a:gd name="T102" fmla="*/ 24 w 326"/>
              <a:gd name="T103" fmla="*/ 122 h 185"/>
              <a:gd name="T104" fmla="*/ 27 w 326"/>
              <a:gd name="T105" fmla="*/ 121 h 185"/>
              <a:gd name="T106" fmla="*/ 25 w 326"/>
              <a:gd name="T107" fmla="*/ 116 h 185"/>
              <a:gd name="T108" fmla="*/ 25 w 326"/>
              <a:gd name="T109" fmla="*/ 112 h 185"/>
              <a:gd name="T110" fmla="*/ 28 w 326"/>
              <a:gd name="T111" fmla="*/ 108 h 185"/>
              <a:gd name="T112" fmla="*/ 30 w 326"/>
              <a:gd name="T113" fmla="*/ 110 h 185"/>
              <a:gd name="T114" fmla="*/ 33 w 326"/>
              <a:gd name="T115" fmla="*/ 108 h 185"/>
              <a:gd name="T116" fmla="*/ 32 w 326"/>
              <a:gd name="T117" fmla="*/ 67 h 185"/>
              <a:gd name="T118" fmla="*/ 2 w 326"/>
              <a:gd name="T119" fmla="*/ 55 h 185"/>
              <a:gd name="T120" fmla="*/ 0 w 326"/>
              <a:gd name="T121" fmla="*/ 52 h 185"/>
              <a:gd name="T122" fmla="*/ 1 w 326"/>
              <a:gd name="T123" fmla="*/ 47 h 185"/>
              <a:gd name="T124" fmla="*/ 159 w 326"/>
              <a:gd name="T125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6" h="185">
                <a:moveTo>
                  <a:pt x="248" y="93"/>
                </a:moveTo>
                <a:lnTo>
                  <a:pt x="250" y="94"/>
                </a:lnTo>
                <a:lnTo>
                  <a:pt x="251" y="95"/>
                </a:lnTo>
                <a:lnTo>
                  <a:pt x="253" y="98"/>
                </a:lnTo>
                <a:lnTo>
                  <a:pt x="253" y="138"/>
                </a:lnTo>
                <a:lnTo>
                  <a:pt x="249" y="148"/>
                </a:lnTo>
                <a:lnTo>
                  <a:pt x="239" y="157"/>
                </a:lnTo>
                <a:lnTo>
                  <a:pt x="225" y="163"/>
                </a:lnTo>
                <a:lnTo>
                  <a:pt x="207" y="168"/>
                </a:lnTo>
                <a:lnTo>
                  <a:pt x="185" y="171"/>
                </a:lnTo>
                <a:lnTo>
                  <a:pt x="163" y="172"/>
                </a:lnTo>
                <a:lnTo>
                  <a:pt x="142" y="171"/>
                </a:lnTo>
                <a:lnTo>
                  <a:pt x="120" y="168"/>
                </a:lnTo>
                <a:lnTo>
                  <a:pt x="102" y="163"/>
                </a:lnTo>
                <a:lnTo>
                  <a:pt x="87" y="157"/>
                </a:lnTo>
                <a:lnTo>
                  <a:pt x="78" y="148"/>
                </a:lnTo>
                <a:lnTo>
                  <a:pt x="74" y="138"/>
                </a:lnTo>
                <a:lnTo>
                  <a:pt x="74" y="99"/>
                </a:lnTo>
                <a:lnTo>
                  <a:pt x="75" y="97"/>
                </a:lnTo>
                <a:lnTo>
                  <a:pt x="76" y="94"/>
                </a:lnTo>
                <a:lnTo>
                  <a:pt x="79" y="93"/>
                </a:lnTo>
                <a:lnTo>
                  <a:pt x="82" y="94"/>
                </a:lnTo>
                <a:lnTo>
                  <a:pt x="158" y="125"/>
                </a:lnTo>
                <a:lnTo>
                  <a:pt x="163" y="126"/>
                </a:lnTo>
                <a:lnTo>
                  <a:pt x="168" y="125"/>
                </a:lnTo>
                <a:lnTo>
                  <a:pt x="245" y="93"/>
                </a:lnTo>
                <a:lnTo>
                  <a:pt x="248" y="93"/>
                </a:lnTo>
                <a:close/>
                <a:moveTo>
                  <a:pt x="163" y="0"/>
                </a:moveTo>
                <a:lnTo>
                  <a:pt x="167" y="0"/>
                </a:lnTo>
                <a:lnTo>
                  <a:pt x="322" y="46"/>
                </a:lnTo>
                <a:lnTo>
                  <a:pt x="324" y="47"/>
                </a:lnTo>
                <a:lnTo>
                  <a:pt x="326" y="50"/>
                </a:lnTo>
                <a:lnTo>
                  <a:pt x="326" y="52"/>
                </a:lnTo>
                <a:lnTo>
                  <a:pt x="324" y="53"/>
                </a:lnTo>
                <a:lnTo>
                  <a:pt x="323" y="55"/>
                </a:lnTo>
                <a:lnTo>
                  <a:pt x="168" y="120"/>
                </a:lnTo>
                <a:lnTo>
                  <a:pt x="163" y="121"/>
                </a:lnTo>
                <a:lnTo>
                  <a:pt x="157" y="120"/>
                </a:lnTo>
                <a:lnTo>
                  <a:pt x="43" y="72"/>
                </a:lnTo>
                <a:lnTo>
                  <a:pt x="42" y="72"/>
                </a:lnTo>
                <a:lnTo>
                  <a:pt x="39" y="74"/>
                </a:lnTo>
                <a:lnTo>
                  <a:pt x="39" y="75"/>
                </a:lnTo>
                <a:lnTo>
                  <a:pt x="39" y="110"/>
                </a:lnTo>
                <a:lnTo>
                  <a:pt x="39" y="110"/>
                </a:lnTo>
                <a:lnTo>
                  <a:pt x="41" y="111"/>
                </a:lnTo>
                <a:lnTo>
                  <a:pt x="42" y="110"/>
                </a:lnTo>
                <a:lnTo>
                  <a:pt x="43" y="110"/>
                </a:lnTo>
                <a:lnTo>
                  <a:pt x="45" y="110"/>
                </a:lnTo>
                <a:lnTo>
                  <a:pt x="45" y="111"/>
                </a:lnTo>
                <a:lnTo>
                  <a:pt x="46" y="112"/>
                </a:lnTo>
                <a:lnTo>
                  <a:pt x="46" y="115"/>
                </a:lnTo>
                <a:lnTo>
                  <a:pt x="46" y="116"/>
                </a:lnTo>
                <a:lnTo>
                  <a:pt x="46" y="120"/>
                </a:lnTo>
                <a:lnTo>
                  <a:pt x="45" y="122"/>
                </a:lnTo>
                <a:lnTo>
                  <a:pt x="45" y="124"/>
                </a:lnTo>
                <a:lnTo>
                  <a:pt x="46" y="124"/>
                </a:lnTo>
                <a:lnTo>
                  <a:pt x="47" y="125"/>
                </a:lnTo>
                <a:lnTo>
                  <a:pt x="46" y="126"/>
                </a:lnTo>
                <a:lnTo>
                  <a:pt x="45" y="127"/>
                </a:lnTo>
                <a:lnTo>
                  <a:pt x="45" y="127"/>
                </a:lnTo>
                <a:lnTo>
                  <a:pt x="50" y="138"/>
                </a:lnTo>
                <a:lnTo>
                  <a:pt x="52" y="149"/>
                </a:lnTo>
                <a:lnTo>
                  <a:pt x="52" y="161"/>
                </a:lnTo>
                <a:lnTo>
                  <a:pt x="50" y="171"/>
                </a:lnTo>
                <a:lnTo>
                  <a:pt x="42" y="180"/>
                </a:lnTo>
                <a:lnTo>
                  <a:pt x="42" y="181"/>
                </a:lnTo>
                <a:lnTo>
                  <a:pt x="42" y="180"/>
                </a:lnTo>
                <a:lnTo>
                  <a:pt x="42" y="175"/>
                </a:lnTo>
                <a:lnTo>
                  <a:pt x="42" y="172"/>
                </a:lnTo>
                <a:lnTo>
                  <a:pt x="42" y="171"/>
                </a:lnTo>
                <a:lnTo>
                  <a:pt x="42" y="171"/>
                </a:lnTo>
                <a:lnTo>
                  <a:pt x="41" y="172"/>
                </a:lnTo>
                <a:lnTo>
                  <a:pt x="41" y="175"/>
                </a:lnTo>
                <a:lnTo>
                  <a:pt x="39" y="179"/>
                </a:lnTo>
                <a:lnTo>
                  <a:pt x="37" y="182"/>
                </a:lnTo>
                <a:lnTo>
                  <a:pt x="36" y="185"/>
                </a:lnTo>
                <a:lnTo>
                  <a:pt x="34" y="185"/>
                </a:lnTo>
                <a:lnTo>
                  <a:pt x="34" y="185"/>
                </a:lnTo>
                <a:lnTo>
                  <a:pt x="33" y="173"/>
                </a:lnTo>
                <a:lnTo>
                  <a:pt x="33" y="170"/>
                </a:lnTo>
                <a:lnTo>
                  <a:pt x="33" y="168"/>
                </a:lnTo>
                <a:lnTo>
                  <a:pt x="32" y="167"/>
                </a:lnTo>
                <a:lnTo>
                  <a:pt x="32" y="168"/>
                </a:lnTo>
                <a:lnTo>
                  <a:pt x="32" y="171"/>
                </a:lnTo>
                <a:lnTo>
                  <a:pt x="32" y="179"/>
                </a:lnTo>
                <a:lnTo>
                  <a:pt x="30" y="179"/>
                </a:lnTo>
                <a:lnTo>
                  <a:pt x="30" y="180"/>
                </a:lnTo>
                <a:lnTo>
                  <a:pt x="30" y="179"/>
                </a:lnTo>
                <a:lnTo>
                  <a:pt x="29" y="175"/>
                </a:lnTo>
                <a:lnTo>
                  <a:pt x="29" y="172"/>
                </a:lnTo>
                <a:lnTo>
                  <a:pt x="28" y="172"/>
                </a:lnTo>
                <a:lnTo>
                  <a:pt x="28" y="172"/>
                </a:lnTo>
                <a:lnTo>
                  <a:pt x="28" y="175"/>
                </a:lnTo>
                <a:lnTo>
                  <a:pt x="28" y="180"/>
                </a:lnTo>
                <a:lnTo>
                  <a:pt x="28" y="181"/>
                </a:lnTo>
                <a:lnTo>
                  <a:pt x="28" y="181"/>
                </a:lnTo>
                <a:lnTo>
                  <a:pt x="19" y="170"/>
                </a:lnTo>
                <a:lnTo>
                  <a:pt x="16" y="157"/>
                </a:lnTo>
                <a:lnTo>
                  <a:pt x="19" y="141"/>
                </a:lnTo>
                <a:lnTo>
                  <a:pt x="25" y="127"/>
                </a:lnTo>
                <a:lnTo>
                  <a:pt x="25" y="126"/>
                </a:lnTo>
                <a:lnTo>
                  <a:pt x="24" y="126"/>
                </a:lnTo>
                <a:lnTo>
                  <a:pt x="24" y="124"/>
                </a:lnTo>
                <a:lnTo>
                  <a:pt x="24" y="122"/>
                </a:lnTo>
                <a:lnTo>
                  <a:pt x="25" y="122"/>
                </a:lnTo>
                <a:lnTo>
                  <a:pt x="27" y="121"/>
                </a:lnTo>
                <a:lnTo>
                  <a:pt x="25" y="118"/>
                </a:lnTo>
                <a:lnTo>
                  <a:pt x="25" y="116"/>
                </a:lnTo>
                <a:lnTo>
                  <a:pt x="25" y="113"/>
                </a:lnTo>
                <a:lnTo>
                  <a:pt x="25" y="112"/>
                </a:lnTo>
                <a:lnTo>
                  <a:pt x="27" y="110"/>
                </a:lnTo>
                <a:lnTo>
                  <a:pt x="28" y="108"/>
                </a:lnTo>
                <a:lnTo>
                  <a:pt x="30" y="108"/>
                </a:lnTo>
                <a:lnTo>
                  <a:pt x="30" y="110"/>
                </a:lnTo>
                <a:lnTo>
                  <a:pt x="32" y="108"/>
                </a:lnTo>
                <a:lnTo>
                  <a:pt x="33" y="108"/>
                </a:lnTo>
                <a:lnTo>
                  <a:pt x="33" y="70"/>
                </a:lnTo>
                <a:lnTo>
                  <a:pt x="32" y="67"/>
                </a:lnTo>
                <a:lnTo>
                  <a:pt x="30" y="66"/>
                </a:lnTo>
                <a:lnTo>
                  <a:pt x="2" y="55"/>
                </a:lnTo>
                <a:lnTo>
                  <a:pt x="1" y="53"/>
                </a:lnTo>
                <a:lnTo>
                  <a:pt x="0" y="52"/>
                </a:lnTo>
                <a:lnTo>
                  <a:pt x="0" y="50"/>
                </a:lnTo>
                <a:lnTo>
                  <a:pt x="1" y="47"/>
                </a:lnTo>
                <a:lnTo>
                  <a:pt x="4" y="46"/>
                </a:lnTo>
                <a:lnTo>
                  <a:pt x="159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81"/>
          <p:cNvSpPr>
            <a:spLocks noEditPoints="1"/>
          </p:cNvSpPr>
          <p:nvPr userDrawn="1"/>
        </p:nvSpPr>
        <p:spPr bwMode="auto">
          <a:xfrm rot="14941924">
            <a:off x="8362898" y="3498968"/>
            <a:ext cx="4181014" cy="4031692"/>
          </a:xfrm>
          <a:custGeom>
            <a:avLst/>
            <a:gdLst>
              <a:gd name="T0" fmla="*/ 138 w 280"/>
              <a:gd name="T1" fmla="*/ 237 h 270"/>
              <a:gd name="T2" fmla="*/ 165 w 280"/>
              <a:gd name="T3" fmla="*/ 210 h 270"/>
              <a:gd name="T4" fmla="*/ 73 w 280"/>
              <a:gd name="T5" fmla="*/ 210 h 270"/>
              <a:gd name="T6" fmla="*/ 61 w 280"/>
              <a:gd name="T7" fmla="*/ 237 h 270"/>
              <a:gd name="T8" fmla="*/ 133 w 280"/>
              <a:gd name="T9" fmla="*/ 243 h 270"/>
              <a:gd name="T10" fmla="*/ 101 w 280"/>
              <a:gd name="T11" fmla="*/ 207 h 270"/>
              <a:gd name="T12" fmla="*/ 181 w 280"/>
              <a:gd name="T13" fmla="*/ 207 h 270"/>
              <a:gd name="T14" fmla="*/ 147 w 280"/>
              <a:gd name="T15" fmla="*/ 242 h 270"/>
              <a:gd name="T16" fmla="*/ 202 w 280"/>
              <a:gd name="T17" fmla="*/ 253 h 270"/>
              <a:gd name="T18" fmla="*/ 202 w 280"/>
              <a:gd name="T19" fmla="*/ 219 h 270"/>
              <a:gd name="T20" fmla="*/ 222 w 280"/>
              <a:gd name="T21" fmla="*/ 200 h 270"/>
              <a:gd name="T22" fmla="*/ 64 w 280"/>
              <a:gd name="T23" fmla="*/ 166 h 270"/>
              <a:gd name="T24" fmla="*/ 79 w 280"/>
              <a:gd name="T25" fmla="*/ 197 h 270"/>
              <a:gd name="T26" fmla="*/ 71 w 280"/>
              <a:gd name="T27" fmla="*/ 156 h 270"/>
              <a:gd name="T28" fmla="*/ 184 w 280"/>
              <a:gd name="T29" fmla="*/ 196 h 270"/>
              <a:gd name="T30" fmla="*/ 221 w 280"/>
              <a:gd name="T31" fmla="*/ 191 h 270"/>
              <a:gd name="T32" fmla="*/ 230 w 280"/>
              <a:gd name="T33" fmla="*/ 100 h 270"/>
              <a:gd name="T34" fmla="*/ 214 w 280"/>
              <a:gd name="T35" fmla="*/ 148 h 270"/>
              <a:gd name="T36" fmla="*/ 248 w 280"/>
              <a:gd name="T37" fmla="*/ 177 h 270"/>
              <a:gd name="T38" fmla="*/ 231 w 280"/>
              <a:gd name="T39" fmla="*/ 101 h 270"/>
              <a:gd name="T40" fmla="*/ 14 w 280"/>
              <a:gd name="T41" fmla="*/ 137 h 270"/>
              <a:gd name="T42" fmla="*/ 38 w 280"/>
              <a:gd name="T43" fmla="*/ 171 h 270"/>
              <a:gd name="T44" fmla="*/ 61 w 280"/>
              <a:gd name="T45" fmla="*/ 156 h 270"/>
              <a:gd name="T46" fmla="*/ 51 w 280"/>
              <a:gd name="T47" fmla="*/ 101 h 270"/>
              <a:gd name="T48" fmla="*/ 179 w 280"/>
              <a:gd name="T49" fmla="*/ 133 h 270"/>
              <a:gd name="T50" fmla="*/ 111 w 280"/>
              <a:gd name="T51" fmla="*/ 160 h 270"/>
              <a:gd name="T52" fmla="*/ 139 w 280"/>
              <a:gd name="T53" fmla="*/ 94 h 270"/>
              <a:gd name="T54" fmla="*/ 208 w 280"/>
              <a:gd name="T55" fmla="*/ 133 h 270"/>
              <a:gd name="T56" fmla="*/ 221 w 280"/>
              <a:gd name="T57" fmla="*/ 97 h 270"/>
              <a:gd name="T58" fmla="*/ 60 w 280"/>
              <a:gd name="T59" fmla="*/ 96 h 270"/>
              <a:gd name="T60" fmla="*/ 69 w 280"/>
              <a:gd name="T61" fmla="*/ 133 h 270"/>
              <a:gd name="T62" fmla="*/ 93 w 280"/>
              <a:gd name="T63" fmla="*/ 87 h 270"/>
              <a:gd name="T64" fmla="*/ 87 w 280"/>
              <a:gd name="T65" fmla="*/ 114 h 270"/>
              <a:gd name="T66" fmla="*/ 105 w 280"/>
              <a:gd name="T67" fmla="*/ 201 h 270"/>
              <a:gd name="T68" fmla="*/ 174 w 280"/>
              <a:gd name="T69" fmla="*/ 201 h 270"/>
              <a:gd name="T70" fmla="*/ 191 w 280"/>
              <a:gd name="T71" fmla="*/ 114 h 270"/>
              <a:gd name="T72" fmla="*/ 139 w 280"/>
              <a:gd name="T73" fmla="*/ 50 h 270"/>
              <a:gd name="T74" fmla="*/ 116 w 280"/>
              <a:gd name="T75" fmla="*/ 78 h 270"/>
              <a:gd name="T76" fmla="*/ 142 w 280"/>
              <a:gd name="T77" fmla="*/ 50 h 270"/>
              <a:gd name="T78" fmla="*/ 147 w 280"/>
              <a:gd name="T79" fmla="*/ 46 h 270"/>
              <a:gd name="T80" fmla="*/ 181 w 280"/>
              <a:gd name="T81" fmla="*/ 81 h 270"/>
              <a:gd name="T82" fmla="*/ 222 w 280"/>
              <a:gd name="T83" fmla="*/ 71 h 270"/>
              <a:gd name="T84" fmla="*/ 200 w 280"/>
              <a:gd name="T85" fmla="*/ 50 h 270"/>
              <a:gd name="T86" fmla="*/ 97 w 280"/>
              <a:gd name="T87" fmla="*/ 30 h 270"/>
              <a:gd name="T88" fmla="*/ 57 w 280"/>
              <a:gd name="T89" fmla="*/ 87 h 270"/>
              <a:gd name="T90" fmla="*/ 103 w 280"/>
              <a:gd name="T91" fmla="*/ 78 h 270"/>
              <a:gd name="T92" fmla="*/ 131 w 280"/>
              <a:gd name="T93" fmla="*/ 42 h 270"/>
              <a:gd name="T94" fmla="*/ 222 w 280"/>
              <a:gd name="T95" fmla="*/ 21 h 270"/>
              <a:gd name="T96" fmla="*/ 230 w 280"/>
              <a:gd name="T97" fmla="*/ 91 h 270"/>
              <a:gd name="T98" fmla="*/ 276 w 280"/>
              <a:gd name="T99" fmla="*/ 159 h 270"/>
              <a:gd name="T100" fmla="*/ 231 w 280"/>
              <a:gd name="T101" fmla="*/ 207 h 270"/>
              <a:gd name="T102" fmla="*/ 245 w 280"/>
              <a:gd name="T103" fmla="*/ 243 h 270"/>
              <a:gd name="T104" fmla="*/ 206 w 280"/>
              <a:gd name="T105" fmla="*/ 266 h 270"/>
              <a:gd name="T106" fmla="*/ 138 w 280"/>
              <a:gd name="T107" fmla="*/ 248 h 270"/>
              <a:gd name="T108" fmla="*/ 51 w 280"/>
              <a:gd name="T109" fmla="*/ 239 h 270"/>
              <a:gd name="T110" fmla="*/ 29 w 280"/>
              <a:gd name="T111" fmla="*/ 187 h 270"/>
              <a:gd name="T112" fmla="*/ 2 w 280"/>
              <a:gd name="T113" fmla="*/ 129 h 270"/>
              <a:gd name="T114" fmla="*/ 48 w 280"/>
              <a:gd name="T115" fmla="*/ 67 h 270"/>
              <a:gd name="T116" fmla="*/ 119 w 280"/>
              <a:gd name="T117" fmla="*/ 26 h 270"/>
              <a:gd name="T118" fmla="*/ 172 w 280"/>
              <a:gd name="T119" fmla="*/ 2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0" h="270">
                <a:moveTo>
                  <a:pt x="116" y="209"/>
                </a:moveTo>
                <a:lnTo>
                  <a:pt x="115" y="209"/>
                </a:lnTo>
                <a:lnTo>
                  <a:pt x="114" y="211"/>
                </a:lnTo>
                <a:lnTo>
                  <a:pt x="114" y="212"/>
                </a:lnTo>
                <a:lnTo>
                  <a:pt x="126" y="226"/>
                </a:lnTo>
                <a:lnTo>
                  <a:pt x="138" y="237"/>
                </a:lnTo>
                <a:lnTo>
                  <a:pt x="139" y="238"/>
                </a:lnTo>
                <a:lnTo>
                  <a:pt x="142" y="237"/>
                </a:lnTo>
                <a:lnTo>
                  <a:pt x="153" y="226"/>
                </a:lnTo>
                <a:lnTo>
                  <a:pt x="165" y="212"/>
                </a:lnTo>
                <a:lnTo>
                  <a:pt x="166" y="211"/>
                </a:lnTo>
                <a:lnTo>
                  <a:pt x="165" y="210"/>
                </a:lnTo>
                <a:lnTo>
                  <a:pt x="163" y="209"/>
                </a:lnTo>
                <a:lnTo>
                  <a:pt x="116" y="209"/>
                </a:lnTo>
                <a:close/>
                <a:moveTo>
                  <a:pt x="79" y="203"/>
                </a:moveTo>
                <a:lnTo>
                  <a:pt x="77" y="203"/>
                </a:lnTo>
                <a:lnTo>
                  <a:pt x="75" y="205"/>
                </a:lnTo>
                <a:lnTo>
                  <a:pt x="73" y="210"/>
                </a:lnTo>
                <a:lnTo>
                  <a:pt x="69" y="212"/>
                </a:lnTo>
                <a:lnTo>
                  <a:pt x="64" y="215"/>
                </a:lnTo>
                <a:lnTo>
                  <a:pt x="59" y="217"/>
                </a:lnTo>
                <a:lnTo>
                  <a:pt x="57" y="219"/>
                </a:lnTo>
                <a:lnTo>
                  <a:pt x="57" y="220"/>
                </a:lnTo>
                <a:lnTo>
                  <a:pt x="61" y="237"/>
                </a:lnTo>
                <a:lnTo>
                  <a:pt x="70" y="248"/>
                </a:lnTo>
                <a:lnTo>
                  <a:pt x="82" y="256"/>
                </a:lnTo>
                <a:lnTo>
                  <a:pt x="97" y="258"/>
                </a:lnTo>
                <a:lnTo>
                  <a:pt x="114" y="254"/>
                </a:lnTo>
                <a:lnTo>
                  <a:pt x="131" y="244"/>
                </a:lnTo>
                <a:lnTo>
                  <a:pt x="133" y="243"/>
                </a:lnTo>
                <a:lnTo>
                  <a:pt x="133" y="242"/>
                </a:lnTo>
                <a:lnTo>
                  <a:pt x="131" y="240"/>
                </a:lnTo>
                <a:lnTo>
                  <a:pt x="119" y="228"/>
                </a:lnTo>
                <a:lnTo>
                  <a:pt x="106" y="211"/>
                </a:lnTo>
                <a:lnTo>
                  <a:pt x="103" y="209"/>
                </a:lnTo>
                <a:lnTo>
                  <a:pt x="101" y="207"/>
                </a:lnTo>
                <a:lnTo>
                  <a:pt x="98" y="207"/>
                </a:lnTo>
                <a:lnTo>
                  <a:pt x="88" y="206"/>
                </a:lnTo>
                <a:lnTo>
                  <a:pt x="79" y="203"/>
                </a:lnTo>
                <a:close/>
                <a:moveTo>
                  <a:pt x="220" y="198"/>
                </a:moveTo>
                <a:lnTo>
                  <a:pt x="202" y="203"/>
                </a:lnTo>
                <a:lnTo>
                  <a:pt x="181" y="207"/>
                </a:lnTo>
                <a:lnTo>
                  <a:pt x="179" y="207"/>
                </a:lnTo>
                <a:lnTo>
                  <a:pt x="176" y="209"/>
                </a:lnTo>
                <a:lnTo>
                  <a:pt x="174" y="211"/>
                </a:lnTo>
                <a:lnTo>
                  <a:pt x="161" y="228"/>
                </a:lnTo>
                <a:lnTo>
                  <a:pt x="148" y="240"/>
                </a:lnTo>
                <a:lnTo>
                  <a:pt x="147" y="242"/>
                </a:lnTo>
                <a:lnTo>
                  <a:pt x="147" y="243"/>
                </a:lnTo>
                <a:lnTo>
                  <a:pt x="148" y="244"/>
                </a:lnTo>
                <a:lnTo>
                  <a:pt x="163" y="253"/>
                </a:lnTo>
                <a:lnTo>
                  <a:pt x="177" y="257"/>
                </a:lnTo>
                <a:lnTo>
                  <a:pt x="191" y="257"/>
                </a:lnTo>
                <a:lnTo>
                  <a:pt x="202" y="253"/>
                </a:lnTo>
                <a:lnTo>
                  <a:pt x="203" y="252"/>
                </a:lnTo>
                <a:lnTo>
                  <a:pt x="204" y="251"/>
                </a:lnTo>
                <a:lnTo>
                  <a:pt x="203" y="249"/>
                </a:lnTo>
                <a:lnTo>
                  <a:pt x="198" y="239"/>
                </a:lnTo>
                <a:lnTo>
                  <a:pt x="198" y="228"/>
                </a:lnTo>
                <a:lnTo>
                  <a:pt x="202" y="219"/>
                </a:lnTo>
                <a:lnTo>
                  <a:pt x="209" y="211"/>
                </a:lnTo>
                <a:lnTo>
                  <a:pt x="221" y="207"/>
                </a:lnTo>
                <a:lnTo>
                  <a:pt x="222" y="206"/>
                </a:lnTo>
                <a:lnTo>
                  <a:pt x="223" y="205"/>
                </a:lnTo>
                <a:lnTo>
                  <a:pt x="222" y="201"/>
                </a:lnTo>
                <a:lnTo>
                  <a:pt x="222" y="200"/>
                </a:lnTo>
                <a:lnTo>
                  <a:pt x="221" y="198"/>
                </a:lnTo>
                <a:lnTo>
                  <a:pt x="220" y="198"/>
                </a:lnTo>
                <a:close/>
                <a:moveTo>
                  <a:pt x="69" y="155"/>
                </a:moveTo>
                <a:lnTo>
                  <a:pt x="68" y="155"/>
                </a:lnTo>
                <a:lnTo>
                  <a:pt x="68" y="156"/>
                </a:lnTo>
                <a:lnTo>
                  <a:pt x="64" y="166"/>
                </a:lnTo>
                <a:lnTo>
                  <a:pt x="64" y="168"/>
                </a:lnTo>
                <a:lnTo>
                  <a:pt x="65" y="170"/>
                </a:lnTo>
                <a:lnTo>
                  <a:pt x="73" y="177"/>
                </a:lnTo>
                <a:lnTo>
                  <a:pt x="78" y="186"/>
                </a:lnTo>
                <a:lnTo>
                  <a:pt x="79" y="196"/>
                </a:lnTo>
                <a:lnTo>
                  <a:pt x="79" y="197"/>
                </a:lnTo>
                <a:lnTo>
                  <a:pt x="80" y="198"/>
                </a:lnTo>
                <a:lnTo>
                  <a:pt x="93" y="201"/>
                </a:lnTo>
                <a:lnTo>
                  <a:pt x="94" y="200"/>
                </a:lnTo>
                <a:lnTo>
                  <a:pt x="96" y="198"/>
                </a:lnTo>
                <a:lnTo>
                  <a:pt x="96" y="196"/>
                </a:lnTo>
                <a:lnTo>
                  <a:pt x="71" y="156"/>
                </a:lnTo>
                <a:lnTo>
                  <a:pt x="70" y="155"/>
                </a:lnTo>
                <a:lnTo>
                  <a:pt x="69" y="155"/>
                </a:lnTo>
                <a:close/>
                <a:moveTo>
                  <a:pt x="209" y="155"/>
                </a:moveTo>
                <a:lnTo>
                  <a:pt x="208" y="155"/>
                </a:lnTo>
                <a:lnTo>
                  <a:pt x="207" y="156"/>
                </a:lnTo>
                <a:lnTo>
                  <a:pt x="184" y="196"/>
                </a:lnTo>
                <a:lnTo>
                  <a:pt x="184" y="198"/>
                </a:lnTo>
                <a:lnTo>
                  <a:pt x="185" y="200"/>
                </a:lnTo>
                <a:lnTo>
                  <a:pt x="186" y="201"/>
                </a:lnTo>
                <a:lnTo>
                  <a:pt x="204" y="197"/>
                </a:lnTo>
                <a:lnTo>
                  <a:pt x="220" y="192"/>
                </a:lnTo>
                <a:lnTo>
                  <a:pt x="221" y="191"/>
                </a:lnTo>
                <a:lnTo>
                  <a:pt x="221" y="189"/>
                </a:lnTo>
                <a:lnTo>
                  <a:pt x="218" y="173"/>
                </a:lnTo>
                <a:lnTo>
                  <a:pt x="212" y="156"/>
                </a:lnTo>
                <a:lnTo>
                  <a:pt x="211" y="155"/>
                </a:lnTo>
                <a:lnTo>
                  <a:pt x="209" y="155"/>
                </a:lnTo>
                <a:close/>
                <a:moveTo>
                  <a:pt x="230" y="100"/>
                </a:moveTo>
                <a:lnTo>
                  <a:pt x="229" y="101"/>
                </a:lnTo>
                <a:lnTo>
                  <a:pt x="227" y="103"/>
                </a:lnTo>
                <a:lnTo>
                  <a:pt x="222" y="120"/>
                </a:lnTo>
                <a:lnTo>
                  <a:pt x="214" y="140"/>
                </a:lnTo>
                <a:lnTo>
                  <a:pt x="214" y="143"/>
                </a:lnTo>
                <a:lnTo>
                  <a:pt x="214" y="148"/>
                </a:lnTo>
                <a:lnTo>
                  <a:pt x="222" y="168"/>
                </a:lnTo>
                <a:lnTo>
                  <a:pt x="227" y="186"/>
                </a:lnTo>
                <a:lnTo>
                  <a:pt x="229" y="187"/>
                </a:lnTo>
                <a:lnTo>
                  <a:pt x="230" y="187"/>
                </a:lnTo>
                <a:lnTo>
                  <a:pt x="231" y="187"/>
                </a:lnTo>
                <a:lnTo>
                  <a:pt x="248" y="177"/>
                </a:lnTo>
                <a:lnTo>
                  <a:pt x="259" y="164"/>
                </a:lnTo>
                <a:lnTo>
                  <a:pt x="266" y="151"/>
                </a:lnTo>
                <a:lnTo>
                  <a:pt x="266" y="137"/>
                </a:lnTo>
                <a:lnTo>
                  <a:pt x="259" y="124"/>
                </a:lnTo>
                <a:lnTo>
                  <a:pt x="249" y="111"/>
                </a:lnTo>
                <a:lnTo>
                  <a:pt x="231" y="101"/>
                </a:lnTo>
                <a:lnTo>
                  <a:pt x="230" y="100"/>
                </a:lnTo>
                <a:close/>
                <a:moveTo>
                  <a:pt x="50" y="100"/>
                </a:moveTo>
                <a:lnTo>
                  <a:pt x="48" y="100"/>
                </a:lnTo>
                <a:lnTo>
                  <a:pt x="31" y="111"/>
                </a:lnTo>
                <a:lnTo>
                  <a:pt x="19" y="124"/>
                </a:lnTo>
                <a:lnTo>
                  <a:pt x="14" y="137"/>
                </a:lnTo>
                <a:lnTo>
                  <a:pt x="14" y="151"/>
                </a:lnTo>
                <a:lnTo>
                  <a:pt x="19" y="164"/>
                </a:lnTo>
                <a:lnTo>
                  <a:pt x="31" y="177"/>
                </a:lnTo>
                <a:lnTo>
                  <a:pt x="33" y="177"/>
                </a:lnTo>
                <a:lnTo>
                  <a:pt x="34" y="175"/>
                </a:lnTo>
                <a:lnTo>
                  <a:pt x="38" y="171"/>
                </a:lnTo>
                <a:lnTo>
                  <a:pt x="43" y="169"/>
                </a:lnTo>
                <a:lnTo>
                  <a:pt x="48" y="168"/>
                </a:lnTo>
                <a:lnTo>
                  <a:pt x="55" y="168"/>
                </a:lnTo>
                <a:lnTo>
                  <a:pt x="56" y="166"/>
                </a:lnTo>
                <a:lnTo>
                  <a:pt x="57" y="165"/>
                </a:lnTo>
                <a:lnTo>
                  <a:pt x="61" y="156"/>
                </a:lnTo>
                <a:lnTo>
                  <a:pt x="64" y="148"/>
                </a:lnTo>
                <a:lnTo>
                  <a:pt x="65" y="143"/>
                </a:lnTo>
                <a:lnTo>
                  <a:pt x="64" y="140"/>
                </a:lnTo>
                <a:lnTo>
                  <a:pt x="57" y="120"/>
                </a:lnTo>
                <a:lnTo>
                  <a:pt x="52" y="103"/>
                </a:lnTo>
                <a:lnTo>
                  <a:pt x="51" y="101"/>
                </a:lnTo>
                <a:lnTo>
                  <a:pt x="50" y="100"/>
                </a:lnTo>
                <a:close/>
                <a:moveTo>
                  <a:pt x="139" y="94"/>
                </a:moveTo>
                <a:lnTo>
                  <a:pt x="154" y="96"/>
                </a:lnTo>
                <a:lnTo>
                  <a:pt x="167" y="105"/>
                </a:lnTo>
                <a:lnTo>
                  <a:pt x="175" y="118"/>
                </a:lnTo>
                <a:lnTo>
                  <a:pt x="179" y="133"/>
                </a:lnTo>
                <a:lnTo>
                  <a:pt x="175" y="148"/>
                </a:lnTo>
                <a:lnTo>
                  <a:pt x="167" y="160"/>
                </a:lnTo>
                <a:lnTo>
                  <a:pt x="154" y="169"/>
                </a:lnTo>
                <a:lnTo>
                  <a:pt x="139" y="171"/>
                </a:lnTo>
                <a:lnTo>
                  <a:pt x="124" y="169"/>
                </a:lnTo>
                <a:lnTo>
                  <a:pt x="111" y="160"/>
                </a:lnTo>
                <a:lnTo>
                  <a:pt x="102" y="148"/>
                </a:lnTo>
                <a:lnTo>
                  <a:pt x="100" y="133"/>
                </a:lnTo>
                <a:lnTo>
                  <a:pt x="102" y="118"/>
                </a:lnTo>
                <a:lnTo>
                  <a:pt x="111" y="105"/>
                </a:lnTo>
                <a:lnTo>
                  <a:pt x="124" y="96"/>
                </a:lnTo>
                <a:lnTo>
                  <a:pt x="139" y="94"/>
                </a:lnTo>
                <a:close/>
                <a:moveTo>
                  <a:pt x="186" y="87"/>
                </a:moveTo>
                <a:lnTo>
                  <a:pt x="185" y="87"/>
                </a:lnTo>
                <a:lnTo>
                  <a:pt x="184" y="88"/>
                </a:lnTo>
                <a:lnTo>
                  <a:pt x="184" y="91"/>
                </a:lnTo>
                <a:lnTo>
                  <a:pt x="207" y="132"/>
                </a:lnTo>
                <a:lnTo>
                  <a:pt x="208" y="133"/>
                </a:lnTo>
                <a:lnTo>
                  <a:pt x="209" y="133"/>
                </a:lnTo>
                <a:lnTo>
                  <a:pt x="211" y="132"/>
                </a:lnTo>
                <a:lnTo>
                  <a:pt x="212" y="131"/>
                </a:lnTo>
                <a:lnTo>
                  <a:pt x="217" y="114"/>
                </a:lnTo>
                <a:lnTo>
                  <a:pt x="221" y="99"/>
                </a:lnTo>
                <a:lnTo>
                  <a:pt x="221" y="97"/>
                </a:lnTo>
                <a:lnTo>
                  <a:pt x="220" y="95"/>
                </a:lnTo>
                <a:lnTo>
                  <a:pt x="204" y="91"/>
                </a:lnTo>
                <a:lnTo>
                  <a:pt x="186" y="87"/>
                </a:lnTo>
                <a:close/>
                <a:moveTo>
                  <a:pt x="93" y="87"/>
                </a:moveTo>
                <a:lnTo>
                  <a:pt x="75" y="91"/>
                </a:lnTo>
                <a:lnTo>
                  <a:pt x="60" y="96"/>
                </a:lnTo>
                <a:lnTo>
                  <a:pt x="59" y="96"/>
                </a:lnTo>
                <a:lnTo>
                  <a:pt x="57" y="99"/>
                </a:lnTo>
                <a:lnTo>
                  <a:pt x="61" y="114"/>
                </a:lnTo>
                <a:lnTo>
                  <a:pt x="68" y="132"/>
                </a:lnTo>
                <a:lnTo>
                  <a:pt x="68" y="132"/>
                </a:lnTo>
                <a:lnTo>
                  <a:pt x="69" y="133"/>
                </a:lnTo>
                <a:lnTo>
                  <a:pt x="70" y="133"/>
                </a:lnTo>
                <a:lnTo>
                  <a:pt x="71" y="132"/>
                </a:lnTo>
                <a:lnTo>
                  <a:pt x="96" y="91"/>
                </a:lnTo>
                <a:lnTo>
                  <a:pt x="96" y="88"/>
                </a:lnTo>
                <a:lnTo>
                  <a:pt x="94" y="87"/>
                </a:lnTo>
                <a:lnTo>
                  <a:pt x="93" y="87"/>
                </a:lnTo>
                <a:close/>
                <a:moveTo>
                  <a:pt x="139" y="83"/>
                </a:moveTo>
                <a:lnTo>
                  <a:pt x="111" y="85"/>
                </a:lnTo>
                <a:lnTo>
                  <a:pt x="108" y="86"/>
                </a:lnTo>
                <a:lnTo>
                  <a:pt x="105" y="87"/>
                </a:lnTo>
                <a:lnTo>
                  <a:pt x="102" y="90"/>
                </a:lnTo>
                <a:lnTo>
                  <a:pt x="87" y="114"/>
                </a:lnTo>
                <a:lnTo>
                  <a:pt x="74" y="138"/>
                </a:lnTo>
                <a:lnTo>
                  <a:pt x="73" y="143"/>
                </a:lnTo>
                <a:lnTo>
                  <a:pt x="74" y="148"/>
                </a:lnTo>
                <a:lnTo>
                  <a:pt x="87" y="174"/>
                </a:lnTo>
                <a:lnTo>
                  <a:pt x="102" y="198"/>
                </a:lnTo>
                <a:lnTo>
                  <a:pt x="105" y="201"/>
                </a:lnTo>
                <a:lnTo>
                  <a:pt x="108" y="202"/>
                </a:lnTo>
                <a:lnTo>
                  <a:pt x="111" y="202"/>
                </a:lnTo>
                <a:lnTo>
                  <a:pt x="139" y="203"/>
                </a:lnTo>
                <a:lnTo>
                  <a:pt x="168" y="202"/>
                </a:lnTo>
                <a:lnTo>
                  <a:pt x="171" y="202"/>
                </a:lnTo>
                <a:lnTo>
                  <a:pt x="174" y="201"/>
                </a:lnTo>
                <a:lnTo>
                  <a:pt x="176" y="198"/>
                </a:lnTo>
                <a:lnTo>
                  <a:pt x="191" y="174"/>
                </a:lnTo>
                <a:lnTo>
                  <a:pt x="204" y="148"/>
                </a:lnTo>
                <a:lnTo>
                  <a:pt x="206" y="143"/>
                </a:lnTo>
                <a:lnTo>
                  <a:pt x="204" y="138"/>
                </a:lnTo>
                <a:lnTo>
                  <a:pt x="191" y="114"/>
                </a:lnTo>
                <a:lnTo>
                  <a:pt x="176" y="90"/>
                </a:lnTo>
                <a:lnTo>
                  <a:pt x="174" y="87"/>
                </a:lnTo>
                <a:lnTo>
                  <a:pt x="171" y="86"/>
                </a:lnTo>
                <a:lnTo>
                  <a:pt x="168" y="85"/>
                </a:lnTo>
                <a:lnTo>
                  <a:pt x="139" y="83"/>
                </a:lnTo>
                <a:close/>
                <a:moveTo>
                  <a:pt x="139" y="50"/>
                </a:moveTo>
                <a:lnTo>
                  <a:pt x="138" y="50"/>
                </a:lnTo>
                <a:lnTo>
                  <a:pt x="126" y="62"/>
                </a:lnTo>
                <a:lnTo>
                  <a:pt x="114" y="74"/>
                </a:lnTo>
                <a:lnTo>
                  <a:pt x="114" y="77"/>
                </a:lnTo>
                <a:lnTo>
                  <a:pt x="115" y="78"/>
                </a:lnTo>
                <a:lnTo>
                  <a:pt x="116" y="78"/>
                </a:lnTo>
                <a:lnTo>
                  <a:pt x="163" y="80"/>
                </a:lnTo>
                <a:lnTo>
                  <a:pt x="165" y="78"/>
                </a:lnTo>
                <a:lnTo>
                  <a:pt x="166" y="77"/>
                </a:lnTo>
                <a:lnTo>
                  <a:pt x="165" y="74"/>
                </a:lnTo>
                <a:lnTo>
                  <a:pt x="153" y="62"/>
                </a:lnTo>
                <a:lnTo>
                  <a:pt x="142" y="50"/>
                </a:lnTo>
                <a:lnTo>
                  <a:pt x="139" y="50"/>
                </a:lnTo>
                <a:close/>
                <a:moveTo>
                  <a:pt x="170" y="32"/>
                </a:moveTo>
                <a:lnTo>
                  <a:pt x="160" y="36"/>
                </a:lnTo>
                <a:lnTo>
                  <a:pt x="148" y="42"/>
                </a:lnTo>
                <a:lnTo>
                  <a:pt x="147" y="44"/>
                </a:lnTo>
                <a:lnTo>
                  <a:pt x="147" y="46"/>
                </a:lnTo>
                <a:lnTo>
                  <a:pt x="148" y="48"/>
                </a:lnTo>
                <a:lnTo>
                  <a:pt x="161" y="60"/>
                </a:lnTo>
                <a:lnTo>
                  <a:pt x="174" y="76"/>
                </a:lnTo>
                <a:lnTo>
                  <a:pt x="176" y="78"/>
                </a:lnTo>
                <a:lnTo>
                  <a:pt x="179" y="80"/>
                </a:lnTo>
                <a:lnTo>
                  <a:pt x="181" y="81"/>
                </a:lnTo>
                <a:lnTo>
                  <a:pt x="202" y="83"/>
                </a:lnTo>
                <a:lnTo>
                  <a:pt x="218" y="88"/>
                </a:lnTo>
                <a:lnTo>
                  <a:pt x="221" y="88"/>
                </a:lnTo>
                <a:lnTo>
                  <a:pt x="222" y="87"/>
                </a:lnTo>
                <a:lnTo>
                  <a:pt x="222" y="86"/>
                </a:lnTo>
                <a:lnTo>
                  <a:pt x="222" y="71"/>
                </a:lnTo>
                <a:lnTo>
                  <a:pt x="220" y="58"/>
                </a:lnTo>
                <a:lnTo>
                  <a:pt x="216" y="46"/>
                </a:lnTo>
                <a:lnTo>
                  <a:pt x="214" y="46"/>
                </a:lnTo>
                <a:lnTo>
                  <a:pt x="213" y="45"/>
                </a:lnTo>
                <a:lnTo>
                  <a:pt x="212" y="46"/>
                </a:lnTo>
                <a:lnTo>
                  <a:pt x="200" y="50"/>
                </a:lnTo>
                <a:lnTo>
                  <a:pt x="189" y="49"/>
                </a:lnTo>
                <a:lnTo>
                  <a:pt x="180" y="44"/>
                </a:lnTo>
                <a:lnTo>
                  <a:pt x="174" y="34"/>
                </a:lnTo>
                <a:lnTo>
                  <a:pt x="172" y="32"/>
                </a:lnTo>
                <a:lnTo>
                  <a:pt x="170" y="32"/>
                </a:lnTo>
                <a:close/>
                <a:moveTo>
                  <a:pt x="97" y="30"/>
                </a:moveTo>
                <a:lnTo>
                  <a:pt x="83" y="31"/>
                </a:lnTo>
                <a:lnTo>
                  <a:pt x="70" y="39"/>
                </a:lnTo>
                <a:lnTo>
                  <a:pt x="62" y="50"/>
                </a:lnTo>
                <a:lnTo>
                  <a:pt x="57" y="65"/>
                </a:lnTo>
                <a:lnTo>
                  <a:pt x="56" y="86"/>
                </a:lnTo>
                <a:lnTo>
                  <a:pt x="57" y="87"/>
                </a:lnTo>
                <a:lnTo>
                  <a:pt x="59" y="88"/>
                </a:lnTo>
                <a:lnTo>
                  <a:pt x="60" y="88"/>
                </a:lnTo>
                <a:lnTo>
                  <a:pt x="78" y="83"/>
                </a:lnTo>
                <a:lnTo>
                  <a:pt x="98" y="81"/>
                </a:lnTo>
                <a:lnTo>
                  <a:pt x="101" y="80"/>
                </a:lnTo>
                <a:lnTo>
                  <a:pt x="103" y="78"/>
                </a:lnTo>
                <a:lnTo>
                  <a:pt x="106" y="76"/>
                </a:lnTo>
                <a:lnTo>
                  <a:pt x="119" y="60"/>
                </a:lnTo>
                <a:lnTo>
                  <a:pt x="131" y="48"/>
                </a:lnTo>
                <a:lnTo>
                  <a:pt x="133" y="46"/>
                </a:lnTo>
                <a:lnTo>
                  <a:pt x="133" y="44"/>
                </a:lnTo>
                <a:lnTo>
                  <a:pt x="131" y="42"/>
                </a:lnTo>
                <a:lnTo>
                  <a:pt x="114" y="34"/>
                </a:lnTo>
                <a:lnTo>
                  <a:pt x="97" y="30"/>
                </a:lnTo>
                <a:close/>
                <a:moveTo>
                  <a:pt x="197" y="0"/>
                </a:moveTo>
                <a:lnTo>
                  <a:pt x="209" y="3"/>
                </a:lnTo>
                <a:lnTo>
                  <a:pt x="217" y="11"/>
                </a:lnTo>
                <a:lnTo>
                  <a:pt x="222" y="21"/>
                </a:lnTo>
                <a:lnTo>
                  <a:pt x="221" y="32"/>
                </a:lnTo>
                <a:lnTo>
                  <a:pt x="222" y="35"/>
                </a:lnTo>
                <a:lnTo>
                  <a:pt x="229" y="49"/>
                </a:lnTo>
                <a:lnTo>
                  <a:pt x="231" y="67"/>
                </a:lnTo>
                <a:lnTo>
                  <a:pt x="230" y="90"/>
                </a:lnTo>
                <a:lnTo>
                  <a:pt x="230" y="91"/>
                </a:lnTo>
                <a:lnTo>
                  <a:pt x="231" y="92"/>
                </a:lnTo>
                <a:lnTo>
                  <a:pt x="253" y="104"/>
                </a:lnTo>
                <a:lnTo>
                  <a:pt x="267" y="115"/>
                </a:lnTo>
                <a:lnTo>
                  <a:pt x="276" y="129"/>
                </a:lnTo>
                <a:lnTo>
                  <a:pt x="280" y="143"/>
                </a:lnTo>
                <a:lnTo>
                  <a:pt x="276" y="159"/>
                </a:lnTo>
                <a:lnTo>
                  <a:pt x="267" y="171"/>
                </a:lnTo>
                <a:lnTo>
                  <a:pt x="252" y="184"/>
                </a:lnTo>
                <a:lnTo>
                  <a:pt x="231" y="194"/>
                </a:lnTo>
                <a:lnTo>
                  <a:pt x="230" y="196"/>
                </a:lnTo>
                <a:lnTo>
                  <a:pt x="230" y="197"/>
                </a:lnTo>
                <a:lnTo>
                  <a:pt x="231" y="207"/>
                </a:lnTo>
                <a:lnTo>
                  <a:pt x="231" y="209"/>
                </a:lnTo>
                <a:lnTo>
                  <a:pt x="232" y="209"/>
                </a:lnTo>
                <a:lnTo>
                  <a:pt x="240" y="215"/>
                </a:lnTo>
                <a:lnTo>
                  <a:pt x="246" y="223"/>
                </a:lnTo>
                <a:lnTo>
                  <a:pt x="248" y="233"/>
                </a:lnTo>
                <a:lnTo>
                  <a:pt x="245" y="243"/>
                </a:lnTo>
                <a:lnTo>
                  <a:pt x="239" y="252"/>
                </a:lnTo>
                <a:lnTo>
                  <a:pt x="230" y="257"/>
                </a:lnTo>
                <a:lnTo>
                  <a:pt x="220" y="257"/>
                </a:lnTo>
                <a:lnTo>
                  <a:pt x="218" y="258"/>
                </a:lnTo>
                <a:lnTo>
                  <a:pt x="217" y="258"/>
                </a:lnTo>
                <a:lnTo>
                  <a:pt x="206" y="266"/>
                </a:lnTo>
                <a:lnTo>
                  <a:pt x="193" y="270"/>
                </a:lnTo>
                <a:lnTo>
                  <a:pt x="177" y="267"/>
                </a:lnTo>
                <a:lnTo>
                  <a:pt x="160" y="261"/>
                </a:lnTo>
                <a:lnTo>
                  <a:pt x="142" y="248"/>
                </a:lnTo>
                <a:lnTo>
                  <a:pt x="139" y="248"/>
                </a:lnTo>
                <a:lnTo>
                  <a:pt x="138" y="248"/>
                </a:lnTo>
                <a:lnTo>
                  <a:pt x="119" y="262"/>
                </a:lnTo>
                <a:lnTo>
                  <a:pt x="100" y="269"/>
                </a:lnTo>
                <a:lnTo>
                  <a:pt x="83" y="269"/>
                </a:lnTo>
                <a:lnTo>
                  <a:pt x="69" y="265"/>
                </a:lnTo>
                <a:lnTo>
                  <a:pt x="59" y="254"/>
                </a:lnTo>
                <a:lnTo>
                  <a:pt x="51" y="239"/>
                </a:lnTo>
                <a:lnTo>
                  <a:pt x="48" y="219"/>
                </a:lnTo>
                <a:lnTo>
                  <a:pt x="47" y="217"/>
                </a:lnTo>
                <a:lnTo>
                  <a:pt x="46" y="216"/>
                </a:lnTo>
                <a:lnTo>
                  <a:pt x="36" y="210"/>
                </a:lnTo>
                <a:lnTo>
                  <a:pt x="29" y="200"/>
                </a:lnTo>
                <a:lnTo>
                  <a:pt x="29" y="187"/>
                </a:lnTo>
                <a:lnTo>
                  <a:pt x="29" y="186"/>
                </a:lnTo>
                <a:lnTo>
                  <a:pt x="28" y="184"/>
                </a:lnTo>
                <a:lnTo>
                  <a:pt x="13" y="173"/>
                </a:lnTo>
                <a:lnTo>
                  <a:pt x="4" y="159"/>
                </a:lnTo>
                <a:lnTo>
                  <a:pt x="0" y="145"/>
                </a:lnTo>
                <a:lnTo>
                  <a:pt x="2" y="129"/>
                </a:lnTo>
                <a:lnTo>
                  <a:pt x="11" y="115"/>
                </a:lnTo>
                <a:lnTo>
                  <a:pt x="27" y="104"/>
                </a:lnTo>
                <a:lnTo>
                  <a:pt x="48" y="92"/>
                </a:lnTo>
                <a:lnTo>
                  <a:pt x="50" y="91"/>
                </a:lnTo>
                <a:lnTo>
                  <a:pt x="50" y="90"/>
                </a:lnTo>
                <a:lnTo>
                  <a:pt x="48" y="67"/>
                </a:lnTo>
                <a:lnTo>
                  <a:pt x="51" y="48"/>
                </a:lnTo>
                <a:lnTo>
                  <a:pt x="59" y="32"/>
                </a:lnTo>
                <a:lnTo>
                  <a:pt x="70" y="23"/>
                </a:lnTo>
                <a:lnTo>
                  <a:pt x="84" y="18"/>
                </a:lnTo>
                <a:lnTo>
                  <a:pt x="100" y="19"/>
                </a:lnTo>
                <a:lnTo>
                  <a:pt x="119" y="26"/>
                </a:lnTo>
                <a:lnTo>
                  <a:pt x="138" y="39"/>
                </a:lnTo>
                <a:lnTo>
                  <a:pt x="139" y="40"/>
                </a:lnTo>
                <a:lnTo>
                  <a:pt x="142" y="39"/>
                </a:lnTo>
                <a:lnTo>
                  <a:pt x="156" y="28"/>
                </a:lnTo>
                <a:lnTo>
                  <a:pt x="171" y="22"/>
                </a:lnTo>
                <a:lnTo>
                  <a:pt x="172" y="21"/>
                </a:lnTo>
                <a:lnTo>
                  <a:pt x="172" y="19"/>
                </a:lnTo>
                <a:lnTo>
                  <a:pt x="177" y="9"/>
                </a:lnTo>
                <a:lnTo>
                  <a:pt x="186" y="3"/>
                </a:lnTo>
                <a:lnTo>
                  <a:pt x="197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45"/>
          <p:cNvSpPr>
            <a:spLocks noEditPoints="1"/>
          </p:cNvSpPr>
          <p:nvPr userDrawn="1"/>
        </p:nvSpPr>
        <p:spPr bwMode="auto">
          <a:xfrm rot="19951744">
            <a:off x="485337" y="1535222"/>
            <a:ext cx="2166226" cy="3066048"/>
          </a:xfrm>
          <a:custGeom>
            <a:avLst/>
            <a:gdLst>
              <a:gd name="T0" fmla="*/ 190 w 195"/>
              <a:gd name="T1" fmla="*/ 163 h 276"/>
              <a:gd name="T2" fmla="*/ 195 w 195"/>
              <a:gd name="T3" fmla="*/ 174 h 276"/>
              <a:gd name="T4" fmla="*/ 192 w 195"/>
              <a:gd name="T5" fmla="*/ 180 h 276"/>
              <a:gd name="T6" fmla="*/ 105 w 195"/>
              <a:gd name="T7" fmla="*/ 212 h 276"/>
              <a:gd name="T8" fmla="*/ 98 w 195"/>
              <a:gd name="T9" fmla="*/ 202 h 276"/>
              <a:gd name="T10" fmla="*/ 101 w 195"/>
              <a:gd name="T11" fmla="*/ 195 h 276"/>
              <a:gd name="T12" fmla="*/ 187 w 195"/>
              <a:gd name="T13" fmla="*/ 160 h 276"/>
              <a:gd name="T14" fmla="*/ 20 w 195"/>
              <a:gd name="T15" fmla="*/ 147 h 276"/>
              <a:gd name="T16" fmla="*/ 15 w 195"/>
              <a:gd name="T17" fmla="*/ 157 h 276"/>
              <a:gd name="T18" fmla="*/ 20 w 195"/>
              <a:gd name="T19" fmla="*/ 168 h 276"/>
              <a:gd name="T20" fmla="*/ 32 w 195"/>
              <a:gd name="T21" fmla="*/ 169 h 276"/>
              <a:gd name="T22" fmla="*/ 40 w 195"/>
              <a:gd name="T23" fmla="*/ 161 h 276"/>
              <a:gd name="T24" fmla="*/ 37 w 195"/>
              <a:gd name="T25" fmla="*/ 150 h 276"/>
              <a:gd name="T26" fmla="*/ 27 w 195"/>
              <a:gd name="T27" fmla="*/ 145 h 276"/>
              <a:gd name="T28" fmla="*/ 102 w 195"/>
              <a:gd name="T29" fmla="*/ 2 h 276"/>
              <a:gd name="T30" fmla="*/ 105 w 195"/>
              <a:gd name="T31" fmla="*/ 12 h 276"/>
              <a:gd name="T32" fmla="*/ 100 w 195"/>
              <a:gd name="T33" fmla="*/ 14 h 276"/>
              <a:gd name="T34" fmla="*/ 151 w 195"/>
              <a:gd name="T35" fmla="*/ 146 h 276"/>
              <a:gd name="T36" fmla="*/ 148 w 195"/>
              <a:gd name="T37" fmla="*/ 149 h 276"/>
              <a:gd name="T38" fmla="*/ 147 w 195"/>
              <a:gd name="T39" fmla="*/ 151 h 276"/>
              <a:gd name="T40" fmla="*/ 148 w 195"/>
              <a:gd name="T41" fmla="*/ 160 h 276"/>
              <a:gd name="T42" fmla="*/ 144 w 195"/>
              <a:gd name="T43" fmla="*/ 166 h 276"/>
              <a:gd name="T44" fmla="*/ 129 w 195"/>
              <a:gd name="T45" fmla="*/ 169 h 276"/>
              <a:gd name="T46" fmla="*/ 124 w 195"/>
              <a:gd name="T47" fmla="*/ 161 h 276"/>
              <a:gd name="T48" fmla="*/ 120 w 195"/>
              <a:gd name="T49" fmla="*/ 160 h 276"/>
              <a:gd name="T50" fmla="*/ 118 w 195"/>
              <a:gd name="T51" fmla="*/ 160 h 276"/>
              <a:gd name="T52" fmla="*/ 91 w 195"/>
              <a:gd name="T53" fmla="*/ 97 h 276"/>
              <a:gd name="T54" fmla="*/ 84 w 195"/>
              <a:gd name="T55" fmla="*/ 97 h 276"/>
              <a:gd name="T56" fmla="*/ 52 w 195"/>
              <a:gd name="T57" fmla="*/ 136 h 276"/>
              <a:gd name="T58" fmla="*/ 55 w 195"/>
              <a:gd name="T59" fmla="*/ 151 h 276"/>
              <a:gd name="T60" fmla="*/ 52 w 195"/>
              <a:gd name="T61" fmla="*/ 170 h 276"/>
              <a:gd name="T62" fmla="*/ 46 w 195"/>
              <a:gd name="T63" fmla="*/ 180 h 276"/>
              <a:gd name="T64" fmla="*/ 59 w 195"/>
              <a:gd name="T65" fmla="*/ 216 h 276"/>
              <a:gd name="T66" fmla="*/ 87 w 195"/>
              <a:gd name="T67" fmla="*/ 243 h 276"/>
              <a:gd name="T68" fmla="*/ 185 w 195"/>
              <a:gd name="T69" fmla="*/ 244 h 276"/>
              <a:gd name="T70" fmla="*/ 193 w 195"/>
              <a:gd name="T71" fmla="*/ 256 h 276"/>
              <a:gd name="T72" fmla="*/ 189 w 195"/>
              <a:gd name="T73" fmla="*/ 274 h 276"/>
              <a:gd name="T74" fmla="*/ 22 w 195"/>
              <a:gd name="T75" fmla="*/ 276 h 276"/>
              <a:gd name="T76" fmla="*/ 12 w 195"/>
              <a:gd name="T77" fmla="*/ 270 h 276"/>
              <a:gd name="T78" fmla="*/ 12 w 195"/>
              <a:gd name="T79" fmla="*/ 251 h 276"/>
              <a:gd name="T80" fmla="*/ 22 w 195"/>
              <a:gd name="T81" fmla="*/ 244 h 276"/>
              <a:gd name="T82" fmla="*/ 29 w 195"/>
              <a:gd name="T83" fmla="*/ 241 h 276"/>
              <a:gd name="T84" fmla="*/ 17 w 195"/>
              <a:gd name="T85" fmla="*/ 210 h 276"/>
              <a:gd name="T86" fmla="*/ 8 w 195"/>
              <a:gd name="T87" fmla="*/ 177 h 276"/>
              <a:gd name="T88" fmla="*/ 0 w 195"/>
              <a:gd name="T89" fmla="*/ 157 h 276"/>
              <a:gd name="T90" fmla="*/ 15 w 195"/>
              <a:gd name="T91" fmla="*/ 131 h 276"/>
              <a:gd name="T92" fmla="*/ 38 w 195"/>
              <a:gd name="T93" fmla="*/ 91 h 276"/>
              <a:gd name="T94" fmla="*/ 75 w 195"/>
              <a:gd name="T95" fmla="*/ 62 h 276"/>
              <a:gd name="T96" fmla="*/ 65 w 195"/>
              <a:gd name="T97" fmla="*/ 31 h 276"/>
              <a:gd name="T98" fmla="*/ 61 w 195"/>
              <a:gd name="T99" fmla="*/ 30 h 276"/>
              <a:gd name="T100" fmla="*/ 56 w 195"/>
              <a:gd name="T101" fmla="*/ 31 h 276"/>
              <a:gd name="T102" fmla="*/ 52 w 195"/>
              <a:gd name="T103" fmla="*/ 20 h 276"/>
              <a:gd name="T104" fmla="*/ 59 w 195"/>
              <a:gd name="T105" fmla="*/ 16 h 276"/>
              <a:gd name="T106" fmla="*/ 101 w 195"/>
              <a:gd name="T10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" h="276">
                <a:moveTo>
                  <a:pt x="187" y="160"/>
                </a:moveTo>
                <a:lnTo>
                  <a:pt x="189" y="161"/>
                </a:lnTo>
                <a:lnTo>
                  <a:pt x="190" y="163"/>
                </a:lnTo>
                <a:lnTo>
                  <a:pt x="193" y="165"/>
                </a:lnTo>
                <a:lnTo>
                  <a:pt x="195" y="172"/>
                </a:lnTo>
                <a:lnTo>
                  <a:pt x="195" y="174"/>
                </a:lnTo>
                <a:lnTo>
                  <a:pt x="195" y="177"/>
                </a:lnTo>
                <a:lnTo>
                  <a:pt x="193" y="178"/>
                </a:lnTo>
                <a:lnTo>
                  <a:pt x="192" y="180"/>
                </a:lnTo>
                <a:lnTo>
                  <a:pt x="110" y="212"/>
                </a:lnTo>
                <a:lnTo>
                  <a:pt x="107" y="212"/>
                </a:lnTo>
                <a:lnTo>
                  <a:pt x="105" y="212"/>
                </a:lnTo>
                <a:lnTo>
                  <a:pt x="103" y="211"/>
                </a:lnTo>
                <a:lnTo>
                  <a:pt x="101" y="209"/>
                </a:lnTo>
                <a:lnTo>
                  <a:pt x="98" y="202"/>
                </a:lnTo>
                <a:lnTo>
                  <a:pt x="98" y="200"/>
                </a:lnTo>
                <a:lnTo>
                  <a:pt x="98" y="197"/>
                </a:lnTo>
                <a:lnTo>
                  <a:pt x="101" y="195"/>
                </a:lnTo>
                <a:lnTo>
                  <a:pt x="102" y="193"/>
                </a:lnTo>
                <a:lnTo>
                  <a:pt x="184" y="161"/>
                </a:lnTo>
                <a:lnTo>
                  <a:pt x="187" y="160"/>
                </a:lnTo>
                <a:close/>
                <a:moveTo>
                  <a:pt x="27" y="145"/>
                </a:moveTo>
                <a:lnTo>
                  <a:pt x="23" y="145"/>
                </a:lnTo>
                <a:lnTo>
                  <a:pt x="20" y="147"/>
                </a:lnTo>
                <a:lnTo>
                  <a:pt x="17" y="150"/>
                </a:lnTo>
                <a:lnTo>
                  <a:pt x="15" y="154"/>
                </a:lnTo>
                <a:lnTo>
                  <a:pt x="15" y="157"/>
                </a:lnTo>
                <a:lnTo>
                  <a:pt x="15" y="161"/>
                </a:lnTo>
                <a:lnTo>
                  <a:pt x="17" y="165"/>
                </a:lnTo>
                <a:lnTo>
                  <a:pt x="20" y="168"/>
                </a:lnTo>
                <a:lnTo>
                  <a:pt x="23" y="169"/>
                </a:lnTo>
                <a:lnTo>
                  <a:pt x="27" y="170"/>
                </a:lnTo>
                <a:lnTo>
                  <a:pt x="32" y="169"/>
                </a:lnTo>
                <a:lnTo>
                  <a:pt x="35" y="168"/>
                </a:lnTo>
                <a:lnTo>
                  <a:pt x="37" y="165"/>
                </a:lnTo>
                <a:lnTo>
                  <a:pt x="40" y="161"/>
                </a:lnTo>
                <a:lnTo>
                  <a:pt x="40" y="157"/>
                </a:lnTo>
                <a:lnTo>
                  <a:pt x="40" y="154"/>
                </a:lnTo>
                <a:lnTo>
                  <a:pt x="37" y="150"/>
                </a:lnTo>
                <a:lnTo>
                  <a:pt x="35" y="147"/>
                </a:lnTo>
                <a:lnTo>
                  <a:pt x="32" y="145"/>
                </a:lnTo>
                <a:lnTo>
                  <a:pt x="27" y="145"/>
                </a:lnTo>
                <a:close/>
                <a:moveTo>
                  <a:pt x="101" y="0"/>
                </a:moveTo>
                <a:lnTo>
                  <a:pt x="102" y="0"/>
                </a:lnTo>
                <a:lnTo>
                  <a:pt x="102" y="2"/>
                </a:lnTo>
                <a:lnTo>
                  <a:pt x="106" y="9"/>
                </a:lnTo>
                <a:lnTo>
                  <a:pt x="106" y="11"/>
                </a:lnTo>
                <a:lnTo>
                  <a:pt x="105" y="12"/>
                </a:lnTo>
                <a:lnTo>
                  <a:pt x="103" y="13"/>
                </a:lnTo>
                <a:lnTo>
                  <a:pt x="101" y="14"/>
                </a:lnTo>
                <a:lnTo>
                  <a:pt x="100" y="14"/>
                </a:lnTo>
                <a:lnTo>
                  <a:pt x="100" y="16"/>
                </a:lnTo>
                <a:lnTo>
                  <a:pt x="100" y="18"/>
                </a:lnTo>
                <a:lnTo>
                  <a:pt x="151" y="146"/>
                </a:lnTo>
                <a:lnTo>
                  <a:pt x="151" y="147"/>
                </a:lnTo>
                <a:lnTo>
                  <a:pt x="149" y="149"/>
                </a:lnTo>
                <a:lnTo>
                  <a:pt x="148" y="149"/>
                </a:lnTo>
                <a:lnTo>
                  <a:pt x="148" y="150"/>
                </a:lnTo>
                <a:lnTo>
                  <a:pt x="147" y="150"/>
                </a:lnTo>
                <a:lnTo>
                  <a:pt x="147" y="151"/>
                </a:lnTo>
                <a:lnTo>
                  <a:pt x="147" y="152"/>
                </a:lnTo>
                <a:lnTo>
                  <a:pt x="148" y="157"/>
                </a:lnTo>
                <a:lnTo>
                  <a:pt x="148" y="160"/>
                </a:lnTo>
                <a:lnTo>
                  <a:pt x="148" y="163"/>
                </a:lnTo>
                <a:lnTo>
                  <a:pt x="147" y="164"/>
                </a:lnTo>
                <a:lnTo>
                  <a:pt x="144" y="166"/>
                </a:lnTo>
                <a:lnTo>
                  <a:pt x="134" y="169"/>
                </a:lnTo>
                <a:lnTo>
                  <a:pt x="132" y="170"/>
                </a:lnTo>
                <a:lnTo>
                  <a:pt x="129" y="169"/>
                </a:lnTo>
                <a:lnTo>
                  <a:pt x="128" y="168"/>
                </a:lnTo>
                <a:lnTo>
                  <a:pt x="125" y="165"/>
                </a:lnTo>
                <a:lnTo>
                  <a:pt x="124" y="161"/>
                </a:lnTo>
                <a:lnTo>
                  <a:pt x="124" y="161"/>
                </a:lnTo>
                <a:lnTo>
                  <a:pt x="123" y="160"/>
                </a:lnTo>
                <a:lnTo>
                  <a:pt x="120" y="160"/>
                </a:lnTo>
                <a:lnTo>
                  <a:pt x="120" y="160"/>
                </a:lnTo>
                <a:lnTo>
                  <a:pt x="119" y="161"/>
                </a:lnTo>
                <a:lnTo>
                  <a:pt x="118" y="160"/>
                </a:lnTo>
                <a:lnTo>
                  <a:pt x="116" y="159"/>
                </a:lnTo>
                <a:lnTo>
                  <a:pt x="93" y="100"/>
                </a:lnTo>
                <a:lnTo>
                  <a:pt x="91" y="97"/>
                </a:lnTo>
                <a:lnTo>
                  <a:pt x="89" y="96"/>
                </a:lnTo>
                <a:lnTo>
                  <a:pt x="87" y="96"/>
                </a:lnTo>
                <a:lnTo>
                  <a:pt x="84" y="97"/>
                </a:lnTo>
                <a:lnTo>
                  <a:pt x="70" y="108"/>
                </a:lnTo>
                <a:lnTo>
                  <a:pt x="60" y="120"/>
                </a:lnTo>
                <a:lnTo>
                  <a:pt x="52" y="136"/>
                </a:lnTo>
                <a:lnTo>
                  <a:pt x="51" y="140"/>
                </a:lnTo>
                <a:lnTo>
                  <a:pt x="52" y="145"/>
                </a:lnTo>
                <a:lnTo>
                  <a:pt x="55" y="151"/>
                </a:lnTo>
                <a:lnTo>
                  <a:pt x="55" y="157"/>
                </a:lnTo>
                <a:lnTo>
                  <a:pt x="55" y="164"/>
                </a:lnTo>
                <a:lnTo>
                  <a:pt x="52" y="170"/>
                </a:lnTo>
                <a:lnTo>
                  <a:pt x="49" y="175"/>
                </a:lnTo>
                <a:lnTo>
                  <a:pt x="47" y="178"/>
                </a:lnTo>
                <a:lnTo>
                  <a:pt x="46" y="180"/>
                </a:lnTo>
                <a:lnTo>
                  <a:pt x="46" y="184"/>
                </a:lnTo>
                <a:lnTo>
                  <a:pt x="51" y="201"/>
                </a:lnTo>
                <a:lnTo>
                  <a:pt x="59" y="216"/>
                </a:lnTo>
                <a:lnTo>
                  <a:pt x="69" y="230"/>
                </a:lnTo>
                <a:lnTo>
                  <a:pt x="83" y="242"/>
                </a:lnTo>
                <a:lnTo>
                  <a:pt x="87" y="243"/>
                </a:lnTo>
                <a:lnTo>
                  <a:pt x="89" y="244"/>
                </a:lnTo>
                <a:lnTo>
                  <a:pt x="181" y="244"/>
                </a:lnTo>
                <a:lnTo>
                  <a:pt x="185" y="244"/>
                </a:lnTo>
                <a:lnTo>
                  <a:pt x="189" y="247"/>
                </a:lnTo>
                <a:lnTo>
                  <a:pt x="192" y="251"/>
                </a:lnTo>
                <a:lnTo>
                  <a:pt x="193" y="256"/>
                </a:lnTo>
                <a:lnTo>
                  <a:pt x="193" y="265"/>
                </a:lnTo>
                <a:lnTo>
                  <a:pt x="192" y="270"/>
                </a:lnTo>
                <a:lnTo>
                  <a:pt x="189" y="274"/>
                </a:lnTo>
                <a:lnTo>
                  <a:pt x="185" y="276"/>
                </a:lnTo>
                <a:lnTo>
                  <a:pt x="181" y="276"/>
                </a:lnTo>
                <a:lnTo>
                  <a:pt x="22" y="276"/>
                </a:lnTo>
                <a:lnTo>
                  <a:pt x="18" y="276"/>
                </a:lnTo>
                <a:lnTo>
                  <a:pt x="14" y="274"/>
                </a:lnTo>
                <a:lnTo>
                  <a:pt x="12" y="270"/>
                </a:lnTo>
                <a:lnTo>
                  <a:pt x="10" y="265"/>
                </a:lnTo>
                <a:lnTo>
                  <a:pt x="10" y="256"/>
                </a:lnTo>
                <a:lnTo>
                  <a:pt x="12" y="251"/>
                </a:lnTo>
                <a:lnTo>
                  <a:pt x="14" y="247"/>
                </a:lnTo>
                <a:lnTo>
                  <a:pt x="18" y="244"/>
                </a:lnTo>
                <a:lnTo>
                  <a:pt x="22" y="244"/>
                </a:lnTo>
                <a:lnTo>
                  <a:pt x="24" y="244"/>
                </a:lnTo>
                <a:lnTo>
                  <a:pt x="27" y="243"/>
                </a:lnTo>
                <a:lnTo>
                  <a:pt x="29" y="241"/>
                </a:lnTo>
                <a:lnTo>
                  <a:pt x="29" y="238"/>
                </a:lnTo>
                <a:lnTo>
                  <a:pt x="28" y="235"/>
                </a:lnTo>
                <a:lnTo>
                  <a:pt x="17" y="210"/>
                </a:lnTo>
                <a:lnTo>
                  <a:pt x="10" y="183"/>
                </a:lnTo>
                <a:lnTo>
                  <a:pt x="9" y="179"/>
                </a:lnTo>
                <a:lnTo>
                  <a:pt x="8" y="177"/>
                </a:lnTo>
                <a:lnTo>
                  <a:pt x="4" y="170"/>
                </a:lnTo>
                <a:lnTo>
                  <a:pt x="0" y="164"/>
                </a:lnTo>
                <a:lnTo>
                  <a:pt x="0" y="157"/>
                </a:lnTo>
                <a:lnTo>
                  <a:pt x="3" y="143"/>
                </a:lnTo>
                <a:lnTo>
                  <a:pt x="13" y="133"/>
                </a:lnTo>
                <a:lnTo>
                  <a:pt x="15" y="131"/>
                </a:lnTo>
                <a:lnTo>
                  <a:pt x="17" y="128"/>
                </a:lnTo>
                <a:lnTo>
                  <a:pt x="27" y="109"/>
                </a:lnTo>
                <a:lnTo>
                  <a:pt x="38" y="91"/>
                </a:lnTo>
                <a:lnTo>
                  <a:pt x="54" y="76"/>
                </a:lnTo>
                <a:lnTo>
                  <a:pt x="73" y="63"/>
                </a:lnTo>
                <a:lnTo>
                  <a:pt x="75" y="62"/>
                </a:lnTo>
                <a:lnTo>
                  <a:pt x="75" y="59"/>
                </a:lnTo>
                <a:lnTo>
                  <a:pt x="75" y="57"/>
                </a:lnTo>
                <a:lnTo>
                  <a:pt x="65" y="31"/>
                </a:lnTo>
                <a:lnTo>
                  <a:pt x="65" y="30"/>
                </a:lnTo>
                <a:lnTo>
                  <a:pt x="64" y="30"/>
                </a:lnTo>
                <a:lnTo>
                  <a:pt x="61" y="30"/>
                </a:lnTo>
                <a:lnTo>
                  <a:pt x="59" y="31"/>
                </a:lnTo>
                <a:lnTo>
                  <a:pt x="58" y="31"/>
                </a:lnTo>
                <a:lnTo>
                  <a:pt x="56" y="31"/>
                </a:lnTo>
                <a:lnTo>
                  <a:pt x="55" y="30"/>
                </a:lnTo>
                <a:lnTo>
                  <a:pt x="52" y="22"/>
                </a:lnTo>
                <a:lnTo>
                  <a:pt x="52" y="20"/>
                </a:lnTo>
                <a:lnTo>
                  <a:pt x="52" y="18"/>
                </a:lnTo>
                <a:lnTo>
                  <a:pt x="54" y="18"/>
                </a:lnTo>
                <a:lnTo>
                  <a:pt x="59" y="16"/>
                </a:lnTo>
                <a:lnTo>
                  <a:pt x="93" y="2"/>
                </a:lnTo>
                <a:lnTo>
                  <a:pt x="98" y="0"/>
                </a:lnTo>
                <a:lnTo>
                  <a:pt x="101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87"/>
          <p:cNvSpPr>
            <a:spLocks noEditPoints="1"/>
          </p:cNvSpPr>
          <p:nvPr userDrawn="1"/>
        </p:nvSpPr>
        <p:spPr bwMode="auto">
          <a:xfrm rot="1888595">
            <a:off x="2442159" y="392103"/>
            <a:ext cx="1572202" cy="2081915"/>
          </a:xfrm>
          <a:custGeom>
            <a:avLst/>
            <a:gdLst>
              <a:gd name="T0" fmla="*/ 68 w 219"/>
              <a:gd name="T1" fmla="*/ 188 h 290"/>
              <a:gd name="T2" fmla="*/ 108 w 219"/>
              <a:gd name="T3" fmla="*/ 177 h 290"/>
              <a:gd name="T4" fmla="*/ 114 w 219"/>
              <a:gd name="T5" fmla="*/ 174 h 290"/>
              <a:gd name="T6" fmla="*/ 168 w 219"/>
              <a:gd name="T7" fmla="*/ 174 h 290"/>
              <a:gd name="T8" fmla="*/ 52 w 219"/>
              <a:gd name="T9" fmla="*/ 172 h 290"/>
              <a:gd name="T10" fmla="*/ 100 w 219"/>
              <a:gd name="T11" fmla="*/ 170 h 290"/>
              <a:gd name="T12" fmla="*/ 52 w 219"/>
              <a:gd name="T13" fmla="*/ 117 h 290"/>
              <a:gd name="T14" fmla="*/ 44 w 219"/>
              <a:gd name="T15" fmla="*/ 168 h 290"/>
              <a:gd name="T16" fmla="*/ 53 w 219"/>
              <a:gd name="T17" fmla="*/ 118 h 290"/>
              <a:gd name="T18" fmla="*/ 89 w 219"/>
              <a:gd name="T19" fmla="*/ 138 h 290"/>
              <a:gd name="T20" fmla="*/ 137 w 219"/>
              <a:gd name="T21" fmla="*/ 145 h 290"/>
              <a:gd name="T22" fmla="*/ 150 w 219"/>
              <a:gd name="T23" fmla="*/ 141 h 290"/>
              <a:gd name="T24" fmla="*/ 175 w 219"/>
              <a:gd name="T25" fmla="*/ 169 h 290"/>
              <a:gd name="T26" fmla="*/ 172 w 219"/>
              <a:gd name="T27" fmla="*/ 114 h 290"/>
              <a:gd name="T28" fmla="*/ 31 w 219"/>
              <a:gd name="T29" fmla="*/ 152 h 290"/>
              <a:gd name="T30" fmla="*/ 43 w 219"/>
              <a:gd name="T31" fmla="*/ 112 h 290"/>
              <a:gd name="T32" fmla="*/ 115 w 219"/>
              <a:gd name="T33" fmla="*/ 109 h 290"/>
              <a:gd name="T34" fmla="*/ 164 w 219"/>
              <a:gd name="T35" fmla="*/ 112 h 290"/>
              <a:gd name="T36" fmla="*/ 73 w 219"/>
              <a:gd name="T37" fmla="*/ 83 h 290"/>
              <a:gd name="T38" fmla="*/ 83 w 219"/>
              <a:gd name="T39" fmla="*/ 131 h 290"/>
              <a:gd name="T40" fmla="*/ 77 w 219"/>
              <a:gd name="T41" fmla="*/ 82 h 290"/>
              <a:gd name="T42" fmla="*/ 175 w 219"/>
              <a:gd name="T43" fmla="*/ 108 h 290"/>
              <a:gd name="T44" fmla="*/ 196 w 219"/>
              <a:gd name="T45" fmla="*/ 90 h 290"/>
              <a:gd name="T46" fmla="*/ 82 w 219"/>
              <a:gd name="T47" fmla="*/ 77 h 290"/>
              <a:gd name="T48" fmla="*/ 129 w 219"/>
              <a:gd name="T49" fmla="*/ 85 h 290"/>
              <a:gd name="T50" fmla="*/ 174 w 219"/>
              <a:gd name="T51" fmla="*/ 51 h 290"/>
              <a:gd name="T52" fmla="*/ 156 w 219"/>
              <a:gd name="T53" fmla="*/ 96 h 290"/>
              <a:gd name="T54" fmla="*/ 178 w 219"/>
              <a:gd name="T55" fmla="*/ 77 h 290"/>
              <a:gd name="T56" fmla="*/ 43 w 219"/>
              <a:gd name="T57" fmla="*/ 51 h 290"/>
              <a:gd name="T58" fmla="*/ 49 w 219"/>
              <a:gd name="T59" fmla="*/ 104 h 290"/>
              <a:gd name="T60" fmla="*/ 184 w 219"/>
              <a:gd name="T61" fmla="*/ 41 h 290"/>
              <a:gd name="T62" fmla="*/ 202 w 219"/>
              <a:gd name="T63" fmla="*/ 89 h 290"/>
              <a:gd name="T64" fmla="*/ 112 w 219"/>
              <a:gd name="T65" fmla="*/ 205 h 290"/>
              <a:gd name="T66" fmla="*/ 41 w 219"/>
              <a:gd name="T67" fmla="*/ 183 h 290"/>
              <a:gd name="T68" fmla="*/ 137 w 219"/>
              <a:gd name="T69" fmla="*/ 209 h 290"/>
              <a:gd name="T70" fmla="*/ 201 w 219"/>
              <a:gd name="T71" fmla="*/ 64 h 290"/>
              <a:gd name="T72" fmla="*/ 118 w 219"/>
              <a:gd name="T73" fmla="*/ 49 h 290"/>
              <a:gd name="T74" fmla="*/ 138 w 219"/>
              <a:gd name="T75" fmla="*/ 76 h 290"/>
              <a:gd name="T76" fmla="*/ 92 w 219"/>
              <a:gd name="T77" fmla="*/ 23 h 290"/>
              <a:gd name="T78" fmla="*/ 75 w 219"/>
              <a:gd name="T79" fmla="*/ 71 h 290"/>
              <a:gd name="T80" fmla="*/ 95 w 219"/>
              <a:gd name="T81" fmla="*/ 23 h 290"/>
              <a:gd name="T82" fmla="*/ 110 w 219"/>
              <a:gd name="T83" fmla="*/ 43 h 290"/>
              <a:gd name="T84" fmla="*/ 151 w 219"/>
              <a:gd name="T85" fmla="*/ 32 h 290"/>
              <a:gd name="T86" fmla="*/ 219 w 219"/>
              <a:gd name="T87" fmla="*/ 12 h 290"/>
              <a:gd name="T88" fmla="*/ 195 w 219"/>
              <a:gd name="T89" fmla="*/ 30 h 290"/>
              <a:gd name="T90" fmla="*/ 219 w 219"/>
              <a:gd name="T91" fmla="*/ 101 h 290"/>
              <a:gd name="T92" fmla="*/ 118 w 219"/>
              <a:gd name="T93" fmla="*/ 219 h 290"/>
              <a:gd name="T94" fmla="*/ 126 w 219"/>
              <a:gd name="T95" fmla="*/ 243 h 290"/>
              <a:gd name="T96" fmla="*/ 118 w 219"/>
              <a:gd name="T97" fmla="*/ 266 h 290"/>
              <a:gd name="T98" fmla="*/ 183 w 219"/>
              <a:gd name="T99" fmla="*/ 290 h 290"/>
              <a:gd name="T100" fmla="*/ 77 w 219"/>
              <a:gd name="T101" fmla="*/ 269 h 290"/>
              <a:gd name="T102" fmla="*/ 95 w 219"/>
              <a:gd name="T103" fmla="*/ 251 h 290"/>
              <a:gd name="T104" fmla="*/ 103 w 219"/>
              <a:gd name="T105" fmla="*/ 220 h 290"/>
              <a:gd name="T106" fmla="*/ 30 w 219"/>
              <a:gd name="T107" fmla="*/ 193 h 290"/>
              <a:gd name="T108" fmla="*/ 20 w 219"/>
              <a:gd name="T109" fmla="*/ 219 h 290"/>
              <a:gd name="T110" fmla="*/ 13 w 219"/>
              <a:gd name="T111" fmla="*/ 188 h 290"/>
              <a:gd name="T112" fmla="*/ 37 w 219"/>
              <a:gd name="T113" fmla="*/ 173 h 290"/>
              <a:gd name="T114" fmla="*/ 62 w 219"/>
              <a:gd name="T115" fmla="*/ 27 h 290"/>
              <a:gd name="T116" fmla="*/ 177 w 219"/>
              <a:gd name="T117" fmla="*/ 39 h 290"/>
              <a:gd name="T118" fmla="*/ 192 w 219"/>
              <a:gd name="T119" fmla="*/ 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19" h="290">
                <a:moveTo>
                  <a:pt x="106" y="175"/>
                </a:moveTo>
                <a:lnTo>
                  <a:pt x="104" y="175"/>
                </a:lnTo>
                <a:lnTo>
                  <a:pt x="87" y="183"/>
                </a:lnTo>
                <a:lnTo>
                  <a:pt x="68" y="187"/>
                </a:lnTo>
                <a:lnTo>
                  <a:pt x="68" y="187"/>
                </a:lnTo>
                <a:lnTo>
                  <a:pt x="67" y="188"/>
                </a:lnTo>
                <a:lnTo>
                  <a:pt x="68" y="188"/>
                </a:lnTo>
                <a:lnTo>
                  <a:pt x="90" y="196"/>
                </a:lnTo>
                <a:lnTo>
                  <a:pt x="113" y="198"/>
                </a:lnTo>
                <a:lnTo>
                  <a:pt x="114" y="198"/>
                </a:lnTo>
                <a:lnTo>
                  <a:pt x="115" y="196"/>
                </a:lnTo>
                <a:lnTo>
                  <a:pt x="115" y="195"/>
                </a:lnTo>
                <a:lnTo>
                  <a:pt x="113" y="186"/>
                </a:lnTo>
                <a:lnTo>
                  <a:pt x="108" y="177"/>
                </a:lnTo>
                <a:lnTo>
                  <a:pt x="108" y="177"/>
                </a:lnTo>
                <a:lnTo>
                  <a:pt x="106" y="175"/>
                </a:lnTo>
                <a:close/>
                <a:moveTo>
                  <a:pt x="142" y="150"/>
                </a:moveTo>
                <a:lnTo>
                  <a:pt x="141" y="150"/>
                </a:lnTo>
                <a:lnTo>
                  <a:pt x="115" y="170"/>
                </a:lnTo>
                <a:lnTo>
                  <a:pt x="114" y="172"/>
                </a:lnTo>
                <a:lnTo>
                  <a:pt x="114" y="174"/>
                </a:lnTo>
                <a:lnTo>
                  <a:pt x="123" y="195"/>
                </a:lnTo>
                <a:lnTo>
                  <a:pt x="124" y="197"/>
                </a:lnTo>
                <a:lnTo>
                  <a:pt x="126" y="197"/>
                </a:lnTo>
                <a:lnTo>
                  <a:pt x="147" y="189"/>
                </a:lnTo>
                <a:lnTo>
                  <a:pt x="168" y="177"/>
                </a:lnTo>
                <a:lnTo>
                  <a:pt x="168" y="175"/>
                </a:lnTo>
                <a:lnTo>
                  <a:pt x="168" y="174"/>
                </a:lnTo>
                <a:lnTo>
                  <a:pt x="168" y="173"/>
                </a:lnTo>
                <a:lnTo>
                  <a:pt x="145" y="150"/>
                </a:lnTo>
                <a:lnTo>
                  <a:pt x="143" y="150"/>
                </a:lnTo>
                <a:lnTo>
                  <a:pt x="142" y="150"/>
                </a:lnTo>
                <a:close/>
                <a:moveTo>
                  <a:pt x="81" y="143"/>
                </a:moveTo>
                <a:lnTo>
                  <a:pt x="80" y="143"/>
                </a:lnTo>
                <a:lnTo>
                  <a:pt x="52" y="172"/>
                </a:lnTo>
                <a:lnTo>
                  <a:pt x="52" y="174"/>
                </a:lnTo>
                <a:lnTo>
                  <a:pt x="52" y="175"/>
                </a:lnTo>
                <a:lnTo>
                  <a:pt x="53" y="177"/>
                </a:lnTo>
                <a:lnTo>
                  <a:pt x="64" y="179"/>
                </a:lnTo>
                <a:lnTo>
                  <a:pt x="77" y="179"/>
                </a:lnTo>
                <a:lnTo>
                  <a:pt x="90" y="175"/>
                </a:lnTo>
                <a:lnTo>
                  <a:pt x="100" y="170"/>
                </a:lnTo>
                <a:lnTo>
                  <a:pt x="101" y="169"/>
                </a:lnTo>
                <a:lnTo>
                  <a:pt x="103" y="168"/>
                </a:lnTo>
                <a:lnTo>
                  <a:pt x="101" y="166"/>
                </a:lnTo>
                <a:lnTo>
                  <a:pt x="85" y="143"/>
                </a:lnTo>
                <a:lnTo>
                  <a:pt x="83" y="143"/>
                </a:lnTo>
                <a:lnTo>
                  <a:pt x="81" y="143"/>
                </a:lnTo>
                <a:close/>
                <a:moveTo>
                  <a:pt x="52" y="117"/>
                </a:moveTo>
                <a:lnTo>
                  <a:pt x="50" y="118"/>
                </a:lnTo>
                <a:lnTo>
                  <a:pt x="49" y="119"/>
                </a:lnTo>
                <a:lnTo>
                  <a:pt x="44" y="129"/>
                </a:lnTo>
                <a:lnTo>
                  <a:pt x="40" y="142"/>
                </a:lnTo>
                <a:lnTo>
                  <a:pt x="40" y="155"/>
                </a:lnTo>
                <a:lnTo>
                  <a:pt x="43" y="166"/>
                </a:lnTo>
                <a:lnTo>
                  <a:pt x="44" y="168"/>
                </a:lnTo>
                <a:lnTo>
                  <a:pt x="45" y="168"/>
                </a:lnTo>
                <a:lnTo>
                  <a:pt x="48" y="168"/>
                </a:lnTo>
                <a:lnTo>
                  <a:pt x="76" y="140"/>
                </a:lnTo>
                <a:lnTo>
                  <a:pt x="76" y="138"/>
                </a:lnTo>
                <a:lnTo>
                  <a:pt x="76" y="136"/>
                </a:lnTo>
                <a:lnTo>
                  <a:pt x="76" y="135"/>
                </a:lnTo>
                <a:lnTo>
                  <a:pt x="53" y="118"/>
                </a:lnTo>
                <a:lnTo>
                  <a:pt x="52" y="117"/>
                </a:lnTo>
                <a:close/>
                <a:moveTo>
                  <a:pt x="110" y="115"/>
                </a:moveTo>
                <a:lnTo>
                  <a:pt x="109" y="115"/>
                </a:lnTo>
                <a:lnTo>
                  <a:pt x="108" y="117"/>
                </a:lnTo>
                <a:lnTo>
                  <a:pt x="89" y="135"/>
                </a:lnTo>
                <a:lnTo>
                  <a:pt x="89" y="136"/>
                </a:lnTo>
                <a:lnTo>
                  <a:pt x="89" y="138"/>
                </a:lnTo>
                <a:lnTo>
                  <a:pt x="89" y="140"/>
                </a:lnTo>
                <a:lnTo>
                  <a:pt x="108" y="164"/>
                </a:lnTo>
                <a:lnTo>
                  <a:pt x="109" y="164"/>
                </a:lnTo>
                <a:lnTo>
                  <a:pt x="110" y="165"/>
                </a:lnTo>
                <a:lnTo>
                  <a:pt x="112" y="164"/>
                </a:lnTo>
                <a:lnTo>
                  <a:pt x="136" y="146"/>
                </a:lnTo>
                <a:lnTo>
                  <a:pt x="137" y="145"/>
                </a:lnTo>
                <a:lnTo>
                  <a:pt x="137" y="142"/>
                </a:lnTo>
                <a:lnTo>
                  <a:pt x="136" y="141"/>
                </a:lnTo>
                <a:lnTo>
                  <a:pt x="112" y="117"/>
                </a:lnTo>
                <a:lnTo>
                  <a:pt x="110" y="115"/>
                </a:lnTo>
                <a:close/>
                <a:moveTo>
                  <a:pt x="172" y="114"/>
                </a:moveTo>
                <a:lnTo>
                  <a:pt x="169" y="115"/>
                </a:lnTo>
                <a:lnTo>
                  <a:pt x="150" y="141"/>
                </a:lnTo>
                <a:lnTo>
                  <a:pt x="149" y="142"/>
                </a:lnTo>
                <a:lnTo>
                  <a:pt x="149" y="145"/>
                </a:lnTo>
                <a:lnTo>
                  <a:pt x="150" y="146"/>
                </a:lnTo>
                <a:lnTo>
                  <a:pt x="172" y="168"/>
                </a:lnTo>
                <a:lnTo>
                  <a:pt x="173" y="169"/>
                </a:lnTo>
                <a:lnTo>
                  <a:pt x="174" y="169"/>
                </a:lnTo>
                <a:lnTo>
                  <a:pt x="175" y="169"/>
                </a:lnTo>
                <a:lnTo>
                  <a:pt x="177" y="168"/>
                </a:lnTo>
                <a:lnTo>
                  <a:pt x="189" y="149"/>
                </a:lnTo>
                <a:lnTo>
                  <a:pt x="196" y="127"/>
                </a:lnTo>
                <a:lnTo>
                  <a:pt x="196" y="124"/>
                </a:lnTo>
                <a:lnTo>
                  <a:pt x="195" y="123"/>
                </a:lnTo>
                <a:lnTo>
                  <a:pt x="173" y="114"/>
                </a:lnTo>
                <a:lnTo>
                  <a:pt x="172" y="114"/>
                </a:lnTo>
                <a:close/>
                <a:moveTo>
                  <a:pt x="25" y="104"/>
                </a:moveTo>
                <a:lnTo>
                  <a:pt x="23" y="104"/>
                </a:lnTo>
                <a:lnTo>
                  <a:pt x="21" y="105"/>
                </a:lnTo>
                <a:lnTo>
                  <a:pt x="21" y="106"/>
                </a:lnTo>
                <a:lnTo>
                  <a:pt x="23" y="129"/>
                </a:lnTo>
                <a:lnTo>
                  <a:pt x="31" y="151"/>
                </a:lnTo>
                <a:lnTo>
                  <a:pt x="31" y="152"/>
                </a:lnTo>
                <a:lnTo>
                  <a:pt x="32" y="151"/>
                </a:lnTo>
                <a:lnTo>
                  <a:pt x="32" y="151"/>
                </a:lnTo>
                <a:lnTo>
                  <a:pt x="36" y="132"/>
                </a:lnTo>
                <a:lnTo>
                  <a:pt x="44" y="115"/>
                </a:lnTo>
                <a:lnTo>
                  <a:pt x="44" y="113"/>
                </a:lnTo>
                <a:lnTo>
                  <a:pt x="43" y="112"/>
                </a:lnTo>
                <a:lnTo>
                  <a:pt x="43" y="112"/>
                </a:lnTo>
                <a:lnTo>
                  <a:pt x="34" y="106"/>
                </a:lnTo>
                <a:lnTo>
                  <a:pt x="25" y="104"/>
                </a:lnTo>
                <a:close/>
                <a:moveTo>
                  <a:pt x="137" y="89"/>
                </a:moveTo>
                <a:lnTo>
                  <a:pt x="136" y="89"/>
                </a:lnTo>
                <a:lnTo>
                  <a:pt x="135" y="90"/>
                </a:lnTo>
                <a:lnTo>
                  <a:pt x="117" y="108"/>
                </a:lnTo>
                <a:lnTo>
                  <a:pt x="115" y="109"/>
                </a:lnTo>
                <a:lnTo>
                  <a:pt x="115" y="110"/>
                </a:lnTo>
                <a:lnTo>
                  <a:pt x="117" y="112"/>
                </a:lnTo>
                <a:lnTo>
                  <a:pt x="141" y="137"/>
                </a:lnTo>
                <a:lnTo>
                  <a:pt x="142" y="137"/>
                </a:lnTo>
                <a:lnTo>
                  <a:pt x="145" y="137"/>
                </a:lnTo>
                <a:lnTo>
                  <a:pt x="164" y="113"/>
                </a:lnTo>
                <a:lnTo>
                  <a:pt x="164" y="112"/>
                </a:lnTo>
                <a:lnTo>
                  <a:pt x="164" y="109"/>
                </a:lnTo>
                <a:lnTo>
                  <a:pt x="163" y="109"/>
                </a:lnTo>
                <a:lnTo>
                  <a:pt x="138" y="90"/>
                </a:lnTo>
                <a:lnTo>
                  <a:pt x="137" y="89"/>
                </a:lnTo>
                <a:close/>
                <a:moveTo>
                  <a:pt x="77" y="82"/>
                </a:moveTo>
                <a:lnTo>
                  <a:pt x="75" y="82"/>
                </a:lnTo>
                <a:lnTo>
                  <a:pt x="73" y="83"/>
                </a:lnTo>
                <a:lnTo>
                  <a:pt x="55" y="108"/>
                </a:lnTo>
                <a:lnTo>
                  <a:pt x="54" y="109"/>
                </a:lnTo>
                <a:lnTo>
                  <a:pt x="55" y="110"/>
                </a:lnTo>
                <a:lnTo>
                  <a:pt x="55" y="112"/>
                </a:lnTo>
                <a:lnTo>
                  <a:pt x="80" y="131"/>
                </a:lnTo>
                <a:lnTo>
                  <a:pt x="81" y="131"/>
                </a:lnTo>
                <a:lnTo>
                  <a:pt x="83" y="131"/>
                </a:lnTo>
                <a:lnTo>
                  <a:pt x="85" y="131"/>
                </a:lnTo>
                <a:lnTo>
                  <a:pt x="103" y="112"/>
                </a:lnTo>
                <a:lnTo>
                  <a:pt x="104" y="110"/>
                </a:lnTo>
                <a:lnTo>
                  <a:pt x="104" y="109"/>
                </a:lnTo>
                <a:lnTo>
                  <a:pt x="103" y="108"/>
                </a:lnTo>
                <a:lnTo>
                  <a:pt x="78" y="83"/>
                </a:lnTo>
                <a:lnTo>
                  <a:pt x="77" y="82"/>
                </a:lnTo>
                <a:close/>
                <a:moveTo>
                  <a:pt x="187" y="68"/>
                </a:moveTo>
                <a:lnTo>
                  <a:pt x="186" y="68"/>
                </a:lnTo>
                <a:lnTo>
                  <a:pt x="186" y="69"/>
                </a:lnTo>
                <a:lnTo>
                  <a:pt x="183" y="87"/>
                </a:lnTo>
                <a:lnTo>
                  <a:pt x="175" y="105"/>
                </a:lnTo>
                <a:lnTo>
                  <a:pt x="175" y="106"/>
                </a:lnTo>
                <a:lnTo>
                  <a:pt x="175" y="108"/>
                </a:lnTo>
                <a:lnTo>
                  <a:pt x="177" y="109"/>
                </a:lnTo>
                <a:lnTo>
                  <a:pt x="186" y="113"/>
                </a:lnTo>
                <a:lnTo>
                  <a:pt x="195" y="117"/>
                </a:lnTo>
                <a:lnTo>
                  <a:pt x="196" y="117"/>
                </a:lnTo>
                <a:lnTo>
                  <a:pt x="197" y="115"/>
                </a:lnTo>
                <a:lnTo>
                  <a:pt x="197" y="114"/>
                </a:lnTo>
                <a:lnTo>
                  <a:pt x="196" y="90"/>
                </a:lnTo>
                <a:lnTo>
                  <a:pt x="187" y="68"/>
                </a:lnTo>
                <a:lnTo>
                  <a:pt x="187" y="68"/>
                </a:lnTo>
                <a:close/>
                <a:moveTo>
                  <a:pt x="108" y="55"/>
                </a:moveTo>
                <a:lnTo>
                  <a:pt x="106" y="55"/>
                </a:lnTo>
                <a:lnTo>
                  <a:pt x="82" y="74"/>
                </a:lnTo>
                <a:lnTo>
                  <a:pt x="82" y="76"/>
                </a:lnTo>
                <a:lnTo>
                  <a:pt x="82" y="77"/>
                </a:lnTo>
                <a:lnTo>
                  <a:pt x="82" y="77"/>
                </a:lnTo>
                <a:lnTo>
                  <a:pt x="82" y="78"/>
                </a:lnTo>
                <a:lnTo>
                  <a:pt x="108" y="103"/>
                </a:lnTo>
                <a:lnTo>
                  <a:pt x="109" y="104"/>
                </a:lnTo>
                <a:lnTo>
                  <a:pt x="110" y="104"/>
                </a:lnTo>
                <a:lnTo>
                  <a:pt x="112" y="103"/>
                </a:lnTo>
                <a:lnTo>
                  <a:pt x="129" y="85"/>
                </a:lnTo>
                <a:lnTo>
                  <a:pt x="131" y="83"/>
                </a:lnTo>
                <a:lnTo>
                  <a:pt x="131" y="82"/>
                </a:lnTo>
                <a:lnTo>
                  <a:pt x="129" y="81"/>
                </a:lnTo>
                <a:lnTo>
                  <a:pt x="110" y="57"/>
                </a:lnTo>
                <a:lnTo>
                  <a:pt x="109" y="55"/>
                </a:lnTo>
                <a:lnTo>
                  <a:pt x="108" y="55"/>
                </a:lnTo>
                <a:close/>
                <a:moveTo>
                  <a:pt x="174" y="51"/>
                </a:moveTo>
                <a:lnTo>
                  <a:pt x="173" y="51"/>
                </a:lnTo>
                <a:lnTo>
                  <a:pt x="172" y="53"/>
                </a:lnTo>
                <a:lnTo>
                  <a:pt x="143" y="81"/>
                </a:lnTo>
                <a:lnTo>
                  <a:pt x="142" y="83"/>
                </a:lnTo>
                <a:lnTo>
                  <a:pt x="145" y="86"/>
                </a:lnTo>
                <a:lnTo>
                  <a:pt x="150" y="91"/>
                </a:lnTo>
                <a:lnTo>
                  <a:pt x="156" y="96"/>
                </a:lnTo>
                <a:lnTo>
                  <a:pt x="161" y="100"/>
                </a:lnTo>
                <a:lnTo>
                  <a:pt x="165" y="103"/>
                </a:lnTo>
                <a:lnTo>
                  <a:pt x="166" y="103"/>
                </a:lnTo>
                <a:lnTo>
                  <a:pt x="169" y="103"/>
                </a:lnTo>
                <a:lnTo>
                  <a:pt x="170" y="101"/>
                </a:lnTo>
                <a:lnTo>
                  <a:pt x="174" y="90"/>
                </a:lnTo>
                <a:lnTo>
                  <a:pt x="178" y="77"/>
                </a:lnTo>
                <a:lnTo>
                  <a:pt x="179" y="64"/>
                </a:lnTo>
                <a:lnTo>
                  <a:pt x="177" y="53"/>
                </a:lnTo>
                <a:lnTo>
                  <a:pt x="175" y="53"/>
                </a:lnTo>
                <a:lnTo>
                  <a:pt x="174" y="51"/>
                </a:lnTo>
                <a:close/>
                <a:moveTo>
                  <a:pt x="45" y="51"/>
                </a:moveTo>
                <a:lnTo>
                  <a:pt x="44" y="51"/>
                </a:lnTo>
                <a:lnTo>
                  <a:pt x="43" y="51"/>
                </a:lnTo>
                <a:lnTo>
                  <a:pt x="30" y="72"/>
                </a:lnTo>
                <a:lnTo>
                  <a:pt x="22" y="94"/>
                </a:lnTo>
                <a:lnTo>
                  <a:pt x="22" y="95"/>
                </a:lnTo>
                <a:lnTo>
                  <a:pt x="25" y="96"/>
                </a:lnTo>
                <a:lnTo>
                  <a:pt x="45" y="105"/>
                </a:lnTo>
                <a:lnTo>
                  <a:pt x="48" y="105"/>
                </a:lnTo>
                <a:lnTo>
                  <a:pt x="49" y="104"/>
                </a:lnTo>
                <a:lnTo>
                  <a:pt x="69" y="78"/>
                </a:lnTo>
                <a:lnTo>
                  <a:pt x="69" y="77"/>
                </a:lnTo>
                <a:lnTo>
                  <a:pt x="69" y="76"/>
                </a:lnTo>
                <a:lnTo>
                  <a:pt x="69" y="74"/>
                </a:lnTo>
                <a:lnTo>
                  <a:pt x="46" y="51"/>
                </a:lnTo>
                <a:lnTo>
                  <a:pt x="45" y="51"/>
                </a:lnTo>
                <a:close/>
                <a:moveTo>
                  <a:pt x="184" y="41"/>
                </a:moveTo>
                <a:lnTo>
                  <a:pt x="183" y="41"/>
                </a:lnTo>
                <a:lnTo>
                  <a:pt x="182" y="43"/>
                </a:lnTo>
                <a:lnTo>
                  <a:pt x="181" y="43"/>
                </a:lnTo>
                <a:lnTo>
                  <a:pt x="181" y="45"/>
                </a:lnTo>
                <a:lnTo>
                  <a:pt x="181" y="48"/>
                </a:lnTo>
                <a:lnTo>
                  <a:pt x="195" y="67"/>
                </a:lnTo>
                <a:lnTo>
                  <a:pt x="202" y="89"/>
                </a:lnTo>
                <a:lnTo>
                  <a:pt x="205" y="112"/>
                </a:lnTo>
                <a:lnTo>
                  <a:pt x="201" y="135"/>
                </a:lnTo>
                <a:lnTo>
                  <a:pt x="192" y="158"/>
                </a:lnTo>
                <a:lnTo>
                  <a:pt x="177" y="177"/>
                </a:lnTo>
                <a:lnTo>
                  <a:pt x="158" y="192"/>
                </a:lnTo>
                <a:lnTo>
                  <a:pt x="136" y="201"/>
                </a:lnTo>
                <a:lnTo>
                  <a:pt x="112" y="205"/>
                </a:lnTo>
                <a:lnTo>
                  <a:pt x="89" y="203"/>
                </a:lnTo>
                <a:lnTo>
                  <a:pt x="67" y="195"/>
                </a:lnTo>
                <a:lnTo>
                  <a:pt x="46" y="182"/>
                </a:lnTo>
                <a:lnTo>
                  <a:pt x="44" y="181"/>
                </a:lnTo>
                <a:lnTo>
                  <a:pt x="43" y="182"/>
                </a:lnTo>
                <a:lnTo>
                  <a:pt x="41" y="183"/>
                </a:lnTo>
                <a:lnTo>
                  <a:pt x="41" y="183"/>
                </a:lnTo>
                <a:lnTo>
                  <a:pt x="40" y="184"/>
                </a:lnTo>
                <a:lnTo>
                  <a:pt x="41" y="186"/>
                </a:lnTo>
                <a:lnTo>
                  <a:pt x="41" y="187"/>
                </a:lnTo>
                <a:lnTo>
                  <a:pt x="63" y="201"/>
                </a:lnTo>
                <a:lnTo>
                  <a:pt x="87" y="210"/>
                </a:lnTo>
                <a:lnTo>
                  <a:pt x="113" y="212"/>
                </a:lnTo>
                <a:lnTo>
                  <a:pt x="137" y="209"/>
                </a:lnTo>
                <a:lnTo>
                  <a:pt x="160" y="198"/>
                </a:lnTo>
                <a:lnTo>
                  <a:pt x="182" y="182"/>
                </a:lnTo>
                <a:lnTo>
                  <a:pt x="198" y="161"/>
                </a:lnTo>
                <a:lnTo>
                  <a:pt x="207" y="138"/>
                </a:lnTo>
                <a:lnTo>
                  <a:pt x="211" y="113"/>
                </a:lnTo>
                <a:lnTo>
                  <a:pt x="209" y="89"/>
                </a:lnTo>
                <a:lnTo>
                  <a:pt x="201" y="64"/>
                </a:lnTo>
                <a:lnTo>
                  <a:pt x="186" y="43"/>
                </a:lnTo>
                <a:lnTo>
                  <a:pt x="186" y="41"/>
                </a:lnTo>
                <a:lnTo>
                  <a:pt x="184" y="41"/>
                </a:lnTo>
                <a:close/>
                <a:moveTo>
                  <a:pt x="155" y="40"/>
                </a:moveTo>
                <a:lnTo>
                  <a:pt x="142" y="41"/>
                </a:lnTo>
                <a:lnTo>
                  <a:pt x="129" y="45"/>
                </a:lnTo>
                <a:lnTo>
                  <a:pt x="118" y="49"/>
                </a:lnTo>
                <a:lnTo>
                  <a:pt x="117" y="50"/>
                </a:lnTo>
                <a:lnTo>
                  <a:pt x="117" y="53"/>
                </a:lnTo>
                <a:lnTo>
                  <a:pt x="117" y="54"/>
                </a:lnTo>
                <a:lnTo>
                  <a:pt x="135" y="76"/>
                </a:lnTo>
                <a:lnTo>
                  <a:pt x="136" y="77"/>
                </a:lnTo>
                <a:lnTo>
                  <a:pt x="137" y="77"/>
                </a:lnTo>
                <a:lnTo>
                  <a:pt x="138" y="76"/>
                </a:lnTo>
                <a:lnTo>
                  <a:pt x="166" y="48"/>
                </a:lnTo>
                <a:lnTo>
                  <a:pt x="168" y="46"/>
                </a:lnTo>
                <a:lnTo>
                  <a:pt x="168" y="45"/>
                </a:lnTo>
                <a:lnTo>
                  <a:pt x="166" y="44"/>
                </a:lnTo>
                <a:lnTo>
                  <a:pt x="166" y="43"/>
                </a:lnTo>
                <a:lnTo>
                  <a:pt x="155" y="40"/>
                </a:lnTo>
                <a:close/>
                <a:moveTo>
                  <a:pt x="92" y="23"/>
                </a:moveTo>
                <a:lnTo>
                  <a:pt x="71" y="30"/>
                </a:lnTo>
                <a:lnTo>
                  <a:pt x="52" y="43"/>
                </a:lnTo>
                <a:lnTo>
                  <a:pt x="50" y="44"/>
                </a:lnTo>
                <a:lnTo>
                  <a:pt x="50" y="46"/>
                </a:lnTo>
                <a:lnTo>
                  <a:pt x="52" y="48"/>
                </a:lnTo>
                <a:lnTo>
                  <a:pt x="73" y="69"/>
                </a:lnTo>
                <a:lnTo>
                  <a:pt x="75" y="71"/>
                </a:lnTo>
                <a:lnTo>
                  <a:pt x="77" y="71"/>
                </a:lnTo>
                <a:lnTo>
                  <a:pt x="78" y="69"/>
                </a:lnTo>
                <a:lnTo>
                  <a:pt x="104" y="50"/>
                </a:lnTo>
                <a:lnTo>
                  <a:pt x="105" y="48"/>
                </a:lnTo>
                <a:lnTo>
                  <a:pt x="105" y="46"/>
                </a:lnTo>
                <a:lnTo>
                  <a:pt x="96" y="25"/>
                </a:lnTo>
                <a:lnTo>
                  <a:pt x="95" y="23"/>
                </a:lnTo>
                <a:lnTo>
                  <a:pt x="92" y="23"/>
                </a:lnTo>
                <a:close/>
                <a:moveTo>
                  <a:pt x="105" y="22"/>
                </a:moveTo>
                <a:lnTo>
                  <a:pt x="104" y="22"/>
                </a:lnTo>
                <a:lnTo>
                  <a:pt x="103" y="23"/>
                </a:lnTo>
                <a:lnTo>
                  <a:pt x="103" y="25"/>
                </a:lnTo>
                <a:lnTo>
                  <a:pt x="106" y="34"/>
                </a:lnTo>
                <a:lnTo>
                  <a:pt x="110" y="43"/>
                </a:lnTo>
                <a:lnTo>
                  <a:pt x="112" y="44"/>
                </a:lnTo>
                <a:lnTo>
                  <a:pt x="113" y="44"/>
                </a:lnTo>
                <a:lnTo>
                  <a:pt x="114" y="44"/>
                </a:lnTo>
                <a:lnTo>
                  <a:pt x="132" y="36"/>
                </a:lnTo>
                <a:lnTo>
                  <a:pt x="150" y="34"/>
                </a:lnTo>
                <a:lnTo>
                  <a:pt x="151" y="34"/>
                </a:lnTo>
                <a:lnTo>
                  <a:pt x="151" y="32"/>
                </a:lnTo>
                <a:lnTo>
                  <a:pt x="151" y="32"/>
                </a:lnTo>
                <a:lnTo>
                  <a:pt x="129" y="23"/>
                </a:lnTo>
                <a:lnTo>
                  <a:pt x="105" y="22"/>
                </a:lnTo>
                <a:close/>
                <a:moveTo>
                  <a:pt x="198" y="0"/>
                </a:moveTo>
                <a:lnTo>
                  <a:pt x="207" y="0"/>
                </a:lnTo>
                <a:lnTo>
                  <a:pt x="214" y="6"/>
                </a:lnTo>
                <a:lnTo>
                  <a:pt x="219" y="12"/>
                </a:lnTo>
                <a:lnTo>
                  <a:pt x="219" y="21"/>
                </a:lnTo>
                <a:lnTo>
                  <a:pt x="214" y="27"/>
                </a:lnTo>
                <a:lnTo>
                  <a:pt x="210" y="31"/>
                </a:lnTo>
                <a:lnTo>
                  <a:pt x="206" y="32"/>
                </a:lnTo>
                <a:lnTo>
                  <a:pt x="201" y="32"/>
                </a:lnTo>
                <a:lnTo>
                  <a:pt x="196" y="31"/>
                </a:lnTo>
                <a:lnTo>
                  <a:pt x="195" y="30"/>
                </a:lnTo>
                <a:lnTo>
                  <a:pt x="193" y="31"/>
                </a:lnTo>
                <a:lnTo>
                  <a:pt x="191" y="34"/>
                </a:lnTo>
                <a:lnTo>
                  <a:pt x="189" y="35"/>
                </a:lnTo>
                <a:lnTo>
                  <a:pt x="191" y="37"/>
                </a:lnTo>
                <a:lnTo>
                  <a:pt x="205" y="57"/>
                </a:lnTo>
                <a:lnTo>
                  <a:pt x="214" y="78"/>
                </a:lnTo>
                <a:lnTo>
                  <a:pt x="219" y="101"/>
                </a:lnTo>
                <a:lnTo>
                  <a:pt x="218" y="124"/>
                </a:lnTo>
                <a:lnTo>
                  <a:pt x="212" y="147"/>
                </a:lnTo>
                <a:lnTo>
                  <a:pt x="202" y="168"/>
                </a:lnTo>
                <a:lnTo>
                  <a:pt x="187" y="187"/>
                </a:lnTo>
                <a:lnTo>
                  <a:pt x="165" y="203"/>
                </a:lnTo>
                <a:lnTo>
                  <a:pt x="142" y="214"/>
                </a:lnTo>
                <a:lnTo>
                  <a:pt x="118" y="219"/>
                </a:lnTo>
                <a:lnTo>
                  <a:pt x="115" y="220"/>
                </a:lnTo>
                <a:lnTo>
                  <a:pt x="115" y="221"/>
                </a:lnTo>
                <a:lnTo>
                  <a:pt x="115" y="225"/>
                </a:lnTo>
                <a:lnTo>
                  <a:pt x="115" y="228"/>
                </a:lnTo>
                <a:lnTo>
                  <a:pt x="117" y="228"/>
                </a:lnTo>
                <a:lnTo>
                  <a:pt x="123" y="234"/>
                </a:lnTo>
                <a:lnTo>
                  <a:pt x="126" y="243"/>
                </a:lnTo>
                <a:lnTo>
                  <a:pt x="123" y="251"/>
                </a:lnTo>
                <a:lnTo>
                  <a:pt x="117" y="257"/>
                </a:lnTo>
                <a:lnTo>
                  <a:pt x="115" y="257"/>
                </a:lnTo>
                <a:lnTo>
                  <a:pt x="115" y="260"/>
                </a:lnTo>
                <a:lnTo>
                  <a:pt x="115" y="264"/>
                </a:lnTo>
                <a:lnTo>
                  <a:pt x="115" y="265"/>
                </a:lnTo>
                <a:lnTo>
                  <a:pt x="118" y="266"/>
                </a:lnTo>
                <a:lnTo>
                  <a:pt x="141" y="269"/>
                </a:lnTo>
                <a:lnTo>
                  <a:pt x="164" y="275"/>
                </a:lnTo>
                <a:lnTo>
                  <a:pt x="184" y="285"/>
                </a:lnTo>
                <a:lnTo>
                  <a:pt x="186" y="287"/>
                </a:lnTo>
                <a:lnTo>
                  <a:pt x="186" y="288"/>
                </a:lnTo>
                <a:lnTo>
                  <a:pt x="184" y="290"/>
                </a:lnTo>
                <a:lnTo>
                  <a:pt x="183" y="290"/>
                </a:lnTo>
                <a:lnTo>
                  <a:pt x="35" y="290"/>
                </a:lnTo>
                <a:lnTo>
                  <a:pt x="34" y="290"/>
                </a:lnTo>
                <a:lnTo>
                  <a:pt x="32" y="288"/>
                </a:lnTo>
                <a:lnTo>
                  <a:pt x="32" y="287"/>
                </a:lnTo>
                <a:lnTo>
                  <a:pt x="34" y="285"/>
                </a:lnTo>
                <a:lnTo>
                  <a:pt x="55" y="275"/>
                </a:lnTo>
                <a:lnTo>
                  <a:pt x="77" y="269"/>
                </a:lnTo>
                <a:lnTo>
                  <a:pt x="100" y="266"/>
                </a:lnTo>
                <a:lnTo>
                  <a:pt x="103" y="265"/>
                </a:lnTo>
                <a:lnTo>
                  <a:pt x="104" y="264"/>
                </a:lnTo>
                <a:lnTo>
                  <a:pt x="104" y="260"/>
                </a:lnTo>
                <a:lnTo>
                  <a:pt x="103" y="257"/>
                </a:lnTo>
                <a:lnTo>
                  <a:pt x="101" y="257"/>
                </a:lnTo>
                <a:lnTo>
                  <a:pt x="95" y="251"/>
                </a:lnTo>
                <a:lnTo>
                  <a:pt x="94" y="243"/>
                </a:lnTo>
                <a:lnTo>
                  <a:pt x="95" y="234"/>
                </a:lnTo>
                <a:lnTo>
                  <a:pt x="101" y="228"/>
                </a:lnTo>
                <a:lnTo>
                  <a:pt x="103" y="228"/>
                </a:lnTo>
                <a:lnTo>
                  <a:pt x="104" y="225"/>
                </a:lnTo>
                <a:lnTo>
                  <a:pt x="104" y="221"/>
                </a:lnTo>
                <a:lnTo>
                  <a:pt x="103" y="220"/>
                </a:lnTo>
                <a:lnTo>
                  <a:pt x="101" y="219"/>
                </a:lnTo>
                <a:lnTo>
                  <a:pt x="78" y="215"/>
                </a:lnTo>
                <a:lnTo>
                  <a:pt x="57" y="206"/>
                </a:lnTo>
                <a:lnTo>
                  <a:pt x="36" y="192"/>
                </a:lnTo>
                <a:lnTo>
                  <a:pt x="35" y="191"/>
                </a:lnTo>
                <a:lnTo>
                  <a:pt x="32" y="192"/>
                </a:lnTo>
                <a:lnTo>
                  <a:pt x="30" y="193"/>
                </a:lnTo>
                <a:lnTo>
                  <a:pt x="30" y="196"/>
                </a:lnTo>
                <a:lnTo>
                  <a:pt x="30" y="197"/>
                </a:lnTo>
                <a:lnTo>
                  <a:pt x="31" y="202"/>
                </a:lnTo>
                <a:lnTo>
                  <a:pt x="31" y="206"/>
                </a:lnTo>
                <a:lnTo>
                  <a:pt x="30" y="211"/>
                </a:lnTo>
                <a:lnTo>
                  <a:pt x="27" y="215"/>
                </a:lnTo>
                <a:lnTo>
                  <a:pt x="20" y="219"/>
                </a:lnTo>
                <a:lnTo>
                  <a:pt x="12" y="219"/>
                </a:lnTo>
                <a:lnTo>
                  <a:pt x="4" y="215"/>
                </a:lnTo>
                <a:lnTo>
                  <a:pt x="0" y="207"/>
                </a:lnTo>
                <a:lnTo>
                  <a:pt x="0" y="200"/>
                </a:lnTo>
                <a:lnTo>
                  <a:pt x="4" y="192"/>
                </a:lnTo>
                <a:lnTo>
                  <a:pt x="8" y="189"/>
                </a:lnTo>
                <a:lnTo>
                  <a:pt x="13" y="188"/>
                </a:lnTo>
                <a:lnTo>
                  <a:pt x="17" y="188"/>
                </a:lnTo>
                <a:lnTo>
                  <a:pt x="22" y="189"/>
                </a:lnTo>
                <a:lnTo>
                  <a:pt x="23" y="189"/>
                </a:lnTo>
                <a:lnTo>
                  <a:pt x="26" y="189"/>
                </a:lnTo>
                <a:lnTo>
                  <a:pt x="37" y="177"/>
                </a:lnTo>
                <a:lnTo>
                  <a:pt x="39" y="175"/>
                </a:lnTo>
                <a:lnTo>
                  <a:pt x="37" y="173"/>
                </a:lnTo>
                <a:lnTo>
                  <a:pt x="25" y="152"/>
                </a:lnTo>
                <a:lnTo>
                  <a:pt x="16" y="131"/>
                </a:lnTo>
                <a:lnTo>
                  <a:pt x="14" y="108"/>
                </a:lnTo>
                <a:lnTo>
                  <a:pt x="18" y="83"/>
                </a:lnTo>
                <a:lnTo>
                  <a:pt x="27" y="62"/>
                </a:lnTo>
                <a:lnTo>
                  <a:pt x="43" y="43"/>
                </a:lnTo>
                <a:lnTo>
                  <a:pt x="62" y="27"/>
                </a:lnTo>
                <a:lnTo>
                  <a:pt x="85" y="18"/>
                </a:lnTo>
                <a:lnTo>
                  <a:pt x="108" y="14"/>
                </a:lnTo>
                <a:lnTo>
                  <a:pt x="131" y="17"/>
                </a:lnTo>
                <a:lnTo>
                  <a:pt x="152" y="25"/>
                </a:lnTo>
                <a:lnTo>
                  <a:pt x="172" y="39"/>
                </a:lnTo>
                <a:lnTo>
                  <a:pt x="174" y="39"/>
                </a:lnTo>
                <a:lnTo>
                  <a:pt x="177" y="39"/>
                </a:lnTo>
                <a:lnTo>
                  <a:pt x="188" y="26"/>
                </a:lnTo>
                <a:lnTo>
                  <a:pt x="189" y="25"/>
                </a:lnTo>
                <a:lnTo>
                  <a:pt x="188" y="23"/>
                </a:lnTo>
                <a:lnTo>
                  <a:pt x="187" y="18"/>
                </a:lnTo>
                <a:lnTo>
                  <a:pt x="187" y="13"/>
                </a:lnTo>
                <a:lnTo>
                  <a:pt x="188" y="9"/>
                </a:lnTo>
                <a:lnTo>
                  <a:pt x="192" y="6"/>
                </a:lnTo>
                <a:lnTo>
                  <a:pt x="198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69918" y="260400"/>
            <a:ext cx="3321436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pSp>
        <p:nvGrpSpPr>
          <p:cNvPr id="8" name="组 7"/>
          <p:cNvGrpSpPr/>
          <p:nvPr userDrawn="1"/>
        </p:nvGrpSpPr>
        <p:grpSpPr>
          <a:xfrm rot="20632315">
            <a:off x="254584" y="176677"/>
            <a:ext cx="599401" cy="1054299"/>
            <a:chOff x="3087349" y="2393332"/>
            <a:chExt cx="759141" cy="1335268"/>
          </a:xfrm>
        </p:grpSpPr>
        <p:sp>
          <p:nvSpPr>
            <p:cNvPr id="9" name="椭圆 8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 rot="13604478">
            <a:off x="3791653" y="312764"/>
            <a:ext cx="599401" cy="1054299"/>
            <a:chOff x="3087349" y="2393332"/>
            <a:chExt cx="759141" cy="1335268"/>
          </a:xfrm>
        </p:grpSpPr>
        <p:sp>
          <p:nvSpPr>
            <p:cNvPr id="14" name="椭圆 13"/>
            <p:cNvSpPr/>
            <p:nvPr/>
          </p:nvSpPr>
          <p:spPr>
            <a:xfrm>
              <a:off x="3626494" y="2759746"/>
              <a:ext cx="219996" cy="219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28363" y="2393332"/>
              <a:ext cx="323047" cy="3230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543238" y="3564449"/>
              <a:ext cx="164151" cy="1641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5354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72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731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1" r:id="rId3"/>
    <p:sldLayoutId id="2147483694" r:id="rId4"/>
    <p:sldLayoutId id="2147483695" r:id="rId5"/>
    <p:sldLayoutId id="2147483690" r:id="rId6"/>
    <p:sldLayoutId id="2147483689" r:id="rId7"/>
    <p:sldLayoutId id="214748369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3975017" y="1616408"/>
            <a:ext cx="4314392" cy="757130"/>
          </a:xfrm>
        </p:spPr>
        <p:txBody>
          <a:bodyPr/>
          <a:lstStyle/>
          <a:p>
            <a:r>
              <a:rPr lang="en-US" altLang="zh-CN" dirty="0" err="1" smtClean="0"/>
              <a:t>Orz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4014874" y="2773680"/>
            <a:ext cx="4314392" cy="2086725"/>
          </a:xfrm>
        </p:spPr>
        <p:txBody>
          <a:bodyPr/>
          <a:lstStyle/>
          <a:p>
            <a:r>
              <a:rPr lang="zh-CN" altLang="en-US" dirty="0" smtClean="0"/>
              <a:t>项目技术总结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47760" y="4450080"/>
            <a:ext cx="2987040" cy="216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赵堃</a:t>
            </a: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圻  邹 彬</a:t>
            </a:r>
            <a:endParaRPr lang="en-US" altLang="zh-CN" sz="3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马松山 许嘉乐</a:t>
            </a:r>
            <a:endParaRPr lang="en-US" altLang="zh-CN" sz="3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刘廷润 纪泰安</a:t>
            </a:r>
            <a:endParaRPr lang="en-US" altLang="zh-CN" sz="3200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43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 smtClean="0">
                <a:cs typeface="+mn-ea"/>
                <a:sym typeface="+mn-lt"/>
              </a:rPr>
              <a:t>THREE </a:t>
            </a:r>
            <a:r>
              <a:rPr kumimoji="1" lang="zh-CN" altLang="en-US" dirty="0" smtClean="0">
                <a:cs typeface="+mn-ea"/>
                <a:sym typeface="+mn-lt"/>
              </a:rPr>
              <a:t>设计概述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132321" y="260400"/>
            <a:ext cx="4815840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zh-CN" sz="6000" b="1" dirty="0" smtClean="0">
                <a:solidFill>
                  <a:schemeClr val="bg1"/>
                </a:solidFill>
              </a:rPr>
              <a:t>系统逻辑</a:t>
            </a:r>
            <a:r>
              <a:rPr lang="zh-CN" altLang="zh-CN" sz="6000" b="1" dirty="0" smtClean="0">
                <a:solidFill>
                  <a:schemeClr val="bg1"/>
                </a:solidFill>
              </a:rPr>
              <a:t>架构</a:t>
            </a:r>
            <a:endParaRPr lang="zh-CN" altLang="zh-CN" sz="6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9567" y="1493203"/>
            <a:ext cx="9770240" cy="489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 smtClean="0">
                <a:cs typeface="+mn-ea"/>
                <a:sym typeface="+mn-lt"/>
              </a:rPr>
              <a:t>THREE </a:t>
            </a:r>
            <a:r>
              <a:rPr kumimoji="1" lang="zh-CN" altLang="en-US" dirty="0" smtClean="0">
                <a:cs typeface="+mn-ea"/>
                <a:sym typeface="+mn-lt"/>
              </a:rPr>
              <a:t>设计概述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132321" y="260400"/>
            <a:ext cx="4815840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en-US" sz="6000" b="1" dirty="0" smtClean="0">
                <a:solidFill>
                  <a:schemeClr val="bg1"/>
                </a:solidFill>
              </a:rPr>
              <a:t>系统物理架构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11470"/>
            <a:ext cx="9241853" cy="50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6338322"/>
            <a:ext cx="1828800" cy="24384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931207" y="3272205"/>
            <a:ext cx="4314392" cy="1200329"/>
          </a:xfrm>
        </p:spPr>
        <p:txBody>
          <a:bodyPr/>
          <a:lstStyle/>
          <a:p>
            <a:r>
              <a:rPr lang="zh-CN" altLang="en-US" dirty="0" smtClean="0"/>
              <a:t>技术需求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3927397" y="2211040"/>
            <a:ext cx="4314392" cy="923330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xmlns="" val="137842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 smtClean="0">
                <a:cs typeface="+mn-ea"/>
                <a:sym typeface="+mn-lt"/>
              </a:rPr>
              <a:t>FOUR</a:t>
            </a:r>
            <a:r>
              <a:rPr kumimoji="1" lang="zh-CN" altLang="en-US" dirty="0" smtClean="0">
                <a:cs typeface="+mn-ea"/>
                <a:sym typeface="+mn-lt"/>
              </a:rPr>
              <a:t>技术需求</a:t>
            </a:r>
            <a:endParaRPr kumimoji="1" lang="en-US" altLang="zh-CN" dirty="0" smtClean="0">
              <a:cs typeface="+mn-ea"/>
              <a:sym typeface="+mn-lt"/>
            </a:endParaRPr>
          </a:p>
        </p:txBody>
      </p:sp>
      <p:grpSp>
        <p:nvGrpSpPr>
          <p:cNvPr id="3" name="组 165"/>
          <p:cNvGrpSpPr/>
          <p:nvPr/>
        </p:nvGrpSpPr>
        <p:grpSpPr>
          <a:xfrm>
            <a:off x="2473329" y="1303661"/>
            <a:ext cx="7582304" cy="1772793"/>
            <a:chOff x="6674705" y="3806004"/>
            <a:chExt cx="4280922" cy="1772793"/>
          </a:xfrm>
        </p:grpSpPr>
        <p:sp>
          <p:nvSpPr>
            <p:cNvPr id="9" name="文本框 8"/>
            <p:cNvSpPr txBox="1"/>
            <p:nvPr/>
          </p:nvSpPr>
          <p:spPr>
            <a:xfrm>
              <a:off x="7051457" y="3806004"/>
              <a:ext cx="3904170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服务器需求：配置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分布式文件系统（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）以及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Hbase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的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linux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服务器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defRPr/>
              </a:pP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705" y="4039629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 166"/>
          <p:cNvGrpSpPr/>
          <p:nvPr/>
        </p:nvGrpSpPr>
        <p:grpSpPr>
          <a:xfrm>
            <a:off x="2473329" y="2883731"/>
            <a:ext cx="7582304" cy="1772793"/>
            <a:chOff x="6674705" y="3806004"/>
            <a:chExt cx="4280922" cy="1772793"/>
          </a:xfrm>
        </p:grpSpPr>
        <p:sp>
          <p:nvSpPr>
            <p:cNvPr id="12" name="文本框 8"/>
            <p:cNvSpPr txBox="1"/>
            <p:nvPr/>
          </p:nvSpPr>
          <p:spPr>
            <a:xfrm>
              <a:off x="7051457" y="3806004"/>
              <a:ext cx="3904170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开发语言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en-US" altLang="zh-CN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前端：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HTML,CSS,Javascript</a:t>
              </a:r>
              <a:endParaRPr lang="en-US" altLang="zh-CN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后端：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nodejs</a:t>
              </a:r>
              <a:endParaRPr lang="en-US" altLang="zh-CN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74705" y="399872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 169"/>
          <p:cNvGrpSpPr/>
          <p:nvPr/>
        </p:nvGrpSpPr>
        <p:grpSpPr>
          <a:xfrm>
            <a:off x="2473329" y="4763202"/>
            <a:ext cx="7582304" cy="2332946"/>
            <a:chOff x="6674705" y="3806004"/>
            <a:chExt cx="4280922" cy="2332946"/>
          </a:xfrm>
        </p:grpSpPr>
        <p:sp>
          <p:nvSpPr>
            <p:cNvPr id="15" name="文本框 8"/>
            <p:cNvSpPr txBox="1"/>
            <p:nvPr/>
          </p:nvSpPr>
          <p:spPr>
            <a:xfrm>
              <a:off x="7051457" y="3806004"/>
              <a:ext cx="3904170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开发平台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需求：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node.jsV8.0.0</a:t>
              </a:r>
              <a:endParaRPr lang="en-US" altLang="zh-CN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操作系统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Windows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74705" y="399872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 smtClean="0">
                <a:cs typeface="+mn-ea"/>
                <a:sym typeface="+mn-lt"/>
              </a:rPr>
              <a:t>FOUR</a:t>
            </a:r>
            <a:r>
              <a:rPr kumimoji="1" lang="zh-CN" altLang="en-US" dirty="0" smtClean="0">
                <a:cs typeface="+mn-ea"/>
                <a:sym typeface="+mn-lt"/>
              </a:rPr>
              <a:t>使用框架</a:t>
            </a:r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3" name="组 34"/>
          <p:cNvGrpSpPr/>
          <p:nvPr/>
        </p:nvGrpSpPr>
        <p:grpSpPr>
          <a:xfrm>
            <a:off x="1769812" y="3810000"/>
            <a:ext cx="4562443" cy="2021348"/>
            <a:chOff x="1140889" y="3844582"/>
            <a:chExt cx="2267411" cy="3277982"/>
          </a:xfrm>
        </p:grpSpPr>
        <p:sp>
          <p:nvSpPr>
            <p:cNvPr id="41" name="文本框 40"/>
            <p:cNvSpPr txBox="1"/>
            <p:nvPr/>
          </p:nvSpPr>
          <p:spPr>
            <a:xfrm>
              <a:off x="1140889" y="4377429"/>
              <a:ext cx="2267411" cy="27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开发使用了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bootstrap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框架，加快了前端页面的开发效率，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bootstrap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基于 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HTML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CSS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JAVASCRIPT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的提供了优雅的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HTML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和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CSS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规范的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CSS/HTML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框架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74585" y="3844582"/>
              <a:ext cx="69762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前端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 43"/>
          <p:cNvGrpSpPr/>
          <p:nvPr/>
        </p:nvGrpSpPr>
        <p:grpSpPr>
          <a:xfrm>
            <a:off x="6659881" y="3810001"/>
            <a:ext cx="3962400" cy="2477916"/>
            <a:chOff x="1140889" y="3844582"/>
            <a:chExt cx="2267411" cy="3429175"/>
          </a:xfrm>
        </p:grpSpPr>
        <p:sp>
          <p:nvSpPr>
            <p:cNvPr id="45" name="文本框 44"/>
            <p:cNvSpPr txBox="1"/>
            <p:nvPr/>
          </p:nvSpPr>
          <p:spPr>
            <a:xfrm>
              <a:off x="1140889" y="4377429"/>
              <a:ext cx="2267411" cy="289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后台使用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nodejs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的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express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框架， 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Express 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是一个基于 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Node.js 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平台的极简、灵活的 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web 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应用开发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框架，并且扩展了</a:t>
              </a:r>
              <a:r>
                <a:rPr lang="en-US" altLang="zh-CN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web</a:t>
              </a:r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应用所需的基本功能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74585" y="3844582"/>
              <a:ext cx="69762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cs typeface="+mn-ea"/>
                  <a:sym typeface="+mn-lt"/>
                </a:rPr>
                <a:t>后台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 2"/>
          <p:cNvGrpSpPr/>
          <p:nvPr/>
        </p:nvGrpSpPr>
        <p:grpSpPr>
          <a:xfrm>
            <a:off x="2777042" y="1619196"/>
            <a:ext cx="2007124" cy="2007124"/>
            <a:chOff x="1140890" y="1697368"/>
            <a:chExt cx="2007124" cy="2007124"/>
          </a:xfrm>
        </p:grpSpPr>
        <p:grpSp>
          <p:nvGrpSpPr>
            <p:cNvPr id="16" name="组 3"/>
            <p:cNvGrpSpPr/>
            <p:nvPr/>
          </p:nvGrpSpPr>
          <p:grpSpPr>
            <a:xfrm>
              <a:off x="1140890" y="1697368"/>
              <a:ext cx="2007124" cy="2007124"/>
              <a:chOff x="1140890" y="1580137"/>
              <a:chExt cx="2007124" cy="200712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140890" y="1580137"/>
                <a:ext cx="2007124" cy="20071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219062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7" name="Freeform 345"/>
            <p:cNvSpPr>
              <a:spLocks noEditPoints="1"/>
            </p:cNvSpPr>
            <p:nvPr/>
          </p:nvSpPr>
          <p:spPr bwMode="auto">
            <a:xfrm>
              <a:off x="1895091" y="2265114"/>
              <a:ext cx="567886" cy="803779"/>
            </a:xfrm>
            <a:custGeom>
              <a:avLst/>
              <a:gdLst>
                <a:gd name="T0" fmla="*/ 190 w 195"/>
                <a:gd name="T1" fmla="*/ 163 h 276"/>
                <a:gd name="T2" fmla="*/ 195 w 195"/>
                <a:gd name="T3" fmla="*/ 174 h 276"/>
                <a:gd name="T4" fmla="*/ 192 w 195"/>
                <a:gd name="T5" fmla="*/ 180 h 276"/>
                <a:gd name="T6" fmla="*/ 105 w 195"/>
                <a:gd name="T7" fmla="*/ 212 h 276"/>
                <a:gd name="T8" fmla="*/ 98 w 195"/>
                <a:gd name="T9" fmla="*/ 202 h 276"/>
                <a:gd name="T10" fmla="*/ 101 w 195"/>
                <a:gd name="T11" fmla="*/ 195 h 276"/>
                <a:gd name="T12" fmla="*/ 187 w 195"/>
                <a:gd name="T13" fmla="*/ 160 h 276"/>
                <a:gd name="T14" fmla="*/ 20 w 195"/>
                <a:gd name="T15" fmla="*/ 147 h 276"/>
                <a:gd name="T16" fmla="*/ 15 w 195"/>
                <a:gd name="T17" fmla="*/ 157 h 276"/>
                <a:gd name="T18" fmla="*/ 20 w 195"/>
                <a:gd name="T19" fmla="*/ 168 h 276"/>
                <a:gd name="T20" fmla="*/ 32 w 195"/>
                <a:gd name="T21" fmla="*/ 169 h 276"/>
                <a:gd name="T22" fmla="*/ 40 w 195"/>
                <a:gd name="T23" fmla="*/ 161 h 276"/>
                <a:gd name="T24" fmla="*/ 37 w 195"/>
                <a:gd name="T25" fmla="*/ 150 h 276"/>
                <a:gd name="T26" fmla="*/ 27 w 195"/>
                <a:gd name="T27" fmla="*/ 145 h 276"/>
                <a:gd name="T28" fmla="*/ 102 w 195"/>
                <a:gd name="T29" fmla="*/ 2 h 276"/>
                <a:gd name="T30" fmla="*/ 105 w 195"/>
                <a:gd name="T31" fmla="*/ 12 h 276"/>
                <a:gd name="T32" fmla="*/ 100 w 195"/>
                <a:gd name="T33" fmla="*/ 14 h 276"/>
                <a:gd name="T34" fmla="*/ 151 w 195"/>
                <a:gd name="T35" fmla="*/ 146 h 276"/>
                <a:gd name="T36" fmla="*/ 148 w 195"/>
                <a:gd name="T37" fmla="*/ 149 h 276"/>
                <a:gd name="T38" fmla="*/ 147 w 195"/>
                <a:gd name="T39" fmla="*/ 151 h 276"/>
                <a:gd name="T40" fmla="*/ 148 w 195"/>
                <a:gd name="T41" fmla="*/ 160 h 276"/>
                <a:gd name="T42" fmla="*/ 144 w 195"/>
                <a:gd name="T43" fmla="*/ 166 h 276"/>
                <a:gd name="T44" fmla="*/ 129 w 195"/>
                <a:gd name="T45" fmla="*/ 169 h 276"/>
                <a:gd name="T46" fmla="*/ 124 w 195"/>
                <a:gd name="T47" fmla="*/ 161 h 276"/>
                <a:gd name="T48" fmla="*/ 120 w 195"/>
                <a:gd name="T49" fmla="*/ 160 h 276"/>
                <a:gd name="T50" fmla="*/ 118 w 195"/>
                <a:gd name="T51" fmla="*/ 160 h 276"/>
                <a:gd name="T52" fmla="*/ 91 w 195"/>
                <a:gd name="T53" fmla="*/ 97 h 276"/>
                <a:gd name="T54" fmla="*/ 84 w 195"/>
                <a:gd name="T55" fmla="*/ 97 h 276"/>
                <a:gd name="T56" fmla="*/ 52 w 195"/>
                <a:gd name="T57" fmla="*/ 136 h 276"/>
                <a:gd name="T58" fmla="*/ 55 w 195"/>
                <a:gd name="T59" fmla="*/ 151 h 276"/>
                <a:gd name="T60" fmla="*/ 52 w 195"/>
                <a:gd name="T61" fmla="*/ 170 h 276"/>
                <a:gd name="T62" fmla="*/ 46 w 195"/>
                <a:gd name="T63" fmla="*/ 180 h 276"/>
                <a:gd name="T64" fmla="*/ 59 w 195"/>
                <a:gd name="T65" fmla="*/ 216 h 276"/>
                <a:gd name="T66" fmla="*/ 87 w 195"/>
                <a:gd name="T67" fmla="*/ 243 h 276"/>
                <a:gd name="T68" fmla="*/ 185 w 195"/>
                <a:gd name="T69" fmla="*/ 244 h 276"/>
                <a:gd name="T70" fmla="*/ 193 w 195"/>
                <a:gd name="T71" fmla="*/ 256 h 276"/>
                <a:gd name="T72" fmla="*/ 189 w 195"/>
                <a:gd name="T73" fmla="*/ 274 h 276"/>
                <a:gd name="T74" fmla="*/ 22 w 195"/>
                <a:gd name="T75" fmla="*/ 276 h 276"/>
                <a:gd name="T76" fmla="*/ 12 w 195"/>
                <a:gd name="T77" fmla="*/ 270 h 276"/>
                <a:gd name="T78" fmla="*/ 12 w 195"/>
                <a:gd name="T79" fmla="*/ 251 h 276"/>
                <a:gd name="T80" fmla="*/ 22 w 195"/>
                <a:gd name="T81" fmla="*/ 244 h 276"/>
                <a:gd name="T82" fmla="*/ 29 w 195"/>
                <a:gd name="T83" fmla="*/ 241 h 276"/>
                <a:gd name="T84" fmla="*/ 17 w 195"/>
                <a:gd name="T85" fmla="*/ 210 h 276"/>
                <a:gd name="T86" fmla="*/ 8 w 195"/>
                <a:gd name="T87" fmla="*/ 177 h 276"/>
                <a:gd name="T88" fmla="*/ 0 w 195"/>
                <a:gd name="T89" fmla="*/ 157 h 276"/>
                <a:gd name="T90" fmla="*/ 15 w 195"/>
                <a:gd name="T91" fmla="*/ 131 h 276"/>
                <a:gd name="T92" fmla="*/ 38 w 195"/>
                <a:gd name="T93" fmla="*/ 91 h 276"/>
                <a:gd name="T94" fmla="*/ 75 w 195"/>
                <a:gd name="T95" fmla="*/ 62 h 276"/>
                <a:gd name="T96" fmla="*/ 65 w 195"/>
                <a:gd name="T97" fmla="*/ 31 h 276"/>
                <a:gd name="T98" fmla="*/ 61 w 195"/>
                <a:gd name="T99" fmla="*/ 30 h 276"/>
                <a:gd name="T100" fmla="*/ 56 w 195"/>
                <a:gd name="T101" fmla="*/ 31 h 276"/>
                <a:gd name="T102" fmla="*/ 52 w 195"/>
                <a:gd name="T103" fmla="*/ 20 h 276"/>
                <a:gd name="T104" fmla="*/ 59 w 195"/>
                <a:gd name="T105" fmla="*/ 16 h 276"/>
                <a:gd name="T106" fmla="*/ 101 w 195"/>
                <a:gd name="T10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" h="276">
                  <a:moveTo>
                    <a:pt x="187" y="160"/>
                  </a:moveTo>
                  <a:lnTo>
                    <a:pt x="189" y="161"/>
                  </a:lnTo>
                  <a:lnTo>
                    <a:pt x="190" y="163"/>
                  </a:lnTo>
                  <a:lnTo>
                    <a:pt x="193" y="165"/>
                  </a:lnTo>
                  <a:lnTo>
                    <a:pt x="195" y="172"/>
                  </a:lnTo>
                  <a:lnTo>
                    <a:pt x="195" y="174"/>
                  </a:lnTo>
                  <a:lnTo>
                    <a:pt x="195" y="177"/>
                  </a:lnTo>
                  <a:lnTo>
                    <a:pt x="193" y="178"/>
                  </a:lnTo>
                  <a:lnTo>
                    <a:pt x="192" y="180"/>
                  </a:lnTo>
                  <a:lnTo>
                    <a:pt x="110" y="212"/>
                  </a:lnTo>
                  <a:lnTo>
                    <a:pt x="107" y="212"/>
                  </a:lnTo>
                  <a:lnTo>
                    <a:pt x="105" y="212"/>
                  </a:lnTo>
                  <a:lnTo>
                    <a:pt x="103" y="211"/>
                  </a:lnTo>
                  <a:lnTo>
                    <a:pt x="101" y="209"/>
                  </a:lnTo>
                  <a:lnTo>
                    <a:pt x="98" y="202"/>
                  </a:lnTo>
                  <a:lnTo>
                    <a:pt x="98" y="200"/>
                  </a:lnTo>
                  <a:lnTo>
                    <a:pt x="98" y="197"/>
                  </a:lnTo>
                  <a:lnTo>
                    <a:pt x="101" y="195"/>
                  </a:lnTo>
                  <a:lnTo>
                    <a:pt x="102" y="193"/>
                  </a:lnTo>
                  <a:lnTo>
                    <a:pt x="184" y="161"/>
                  </a:lnTo>
                  <a:lnTo>
                    <a:pt x="187" y="160"/>
                  </a:lnTo>
                  <a:close/>
                  <a:moveTo>
                    <a:pt x="27" y="145"/>
                  </a:moveTo>
                  <a:lnTo>
                    <a:pt x="23" y="145"/>
                  </a:lnTo>
                  <a:lnTo>
                    <a:pt x="20" y="147"/>
                  </a:lnTo>
                  <a:lnTo>
                    <a:pt x="17" y="150"/>
                  </a:lnTo>
                  <a:lnTo>
                    <a:pt x="15" y="154"/>
                  </a:lnTo>
                  <a:lnTo>
                    <a:pt x="15" y="157"/>
                  </a:lnTo>
                  <a:lnTo>
                    <a:pt x="15" y="161"/>
                  </a:lnTo>
                  <a:lnTo>
                    <a:pt x="17" y="165"/>
                  </a:lnTo>
                  <a:lnTo>
                    <a:pt x="20" y="168"/>
                  </a:lnTo>
                  <a:lnTo>
                    <a:pt x="23" y="169"/>
                  </a:lnTo>
                  <a:lnTo>
                    <a:pt x="27" y="170"/>
                  </a:lnTo>
                  <a:lnTo>
                    <a:pt x="32" y="169"/>
                  </a:lnTo>
                  <a:lnTo>
                    <a:pt x="35" y="168"/>
                  </a:lnTo>
                  <a:lnTo>
                    <a:pt x="37" y="165"/>
                  </a:lnTo>
                  <a:lnTo>
                    <a:pt x="40" y="161"/>
                  </a:lnTo>
                  <a:lnTo>
                    <a:pt x="40" y="157"/>
                  </a:lnTo>
                  <a:lnTo>
                    <a:pt x="40" y="154"/>
                  </a:lnTo>
                  <a:lnTo>
                    <a:pt x="37" y="150"/>
                  </a:lnTo>
                  <a:lnTo>
                    <a:pt x="35" y="147"/>
                  </a:lnTo>
                  <a:lnTo>
                    <a:pt x="32" y="145"/>
                  </a:lnTo>
                  <a:lnTo>
                    <a:pt x="27" y="145"/>
                  </a:lnTo>
                  <a:close/>
                  <a:moveTo>
                    <a:pt x="101" y="0"/>
                  </a:moveTo>
                  <a:lnTo>
                    <a:pt x="102" y="0"/>
                  </a:lnTo>
                  <a:lnTo>
                    <a:pt x="102" y="2"/>
                  </a:lnTo>
                  <a:lnTo>
                    <a:pt x="106" y="9"/>
                  </a:lnTo>
                  <a:lnTo>
                    <a:pt x="106" y="11"/>
                  </a:lnTo>
                  <a:lnTo>
                    <a:pt x="105" y="12"/>
                  </a:lnTo>
                  <a:lnTo>
                    <a:pt x="103" y="13"/>
                  </a:lnTo>
                  <a:lnTo>
                    <a:pt x="101" y="14"/>
                  </a:lnTo>
                  <a:lnTo>
                    <a:pt x="100" y="14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51" y="146"/>
                  </a:lnTo>
                  <a:lnTo>
                    <a:pt x="151" y="147"/>
                  </a:lnTo>
                  <a:lnTo>
                    <a:pt x="149" y="149"/>
                  </a:lnTo>
                  <a:lnTo>
                    <a:pt x="148" y="149"/>
                  </a:lnTo>
                  <a:lnTo>
                    <a:pt x="148" y="150"/>
                  </a:lnTo>
                  <a:lnTo>
                    <a:pt x="147" y="150"/>
                  </a:lnTo>
                  <a:lnTo>
                    <a:pt x="147" y="151"/>
                  </a:lnTo>
                  <a:lnTo>
                    <a:pt x="147" y="152"/>
                  </a:lnTo>
                  <a:lnTo>
                    <a:pt x="148" y="157"/>
                  </a:lnTo>
                  <a:lnTo>
                    <a:pt x="148" y="160"/>
                  </a:lnTo>
                  <a:lnTo>
                    <a:pt x="148" y="163"/>
                  </a:lnTo>
                  <a:lnTo>
                    <a:pt x="147" y="164"/>
                  </a:lnTo>
                  <a:lnTo>
                    <a:pt x="144" y="166"/>
                  </a:lnTo>
                  <a:lnTo>
                    <a:pt x="134" y="169"/>
                  </a:lnTo>
                  <a:lnTo>
                    <a:pt x="132" y="170"/>
                  </a:lnTo>
                  <a:lnTo>
                    <a:pt x="129" y="169"/>
                  </a:lnTo>
                  <a:lnTo>
                    <a:pt x="128" y="168"/>
                  </a:lnTo>
                  <a:lnTo>
                    <a:pt x="125" y="165"/>
                  </a:lnTo>
                  <a:lnTo>
                    <a:pt x="124" y="161"/>
                  </a:lnTo>
                  <a:lnTo>
                    <a:pt x="124" y="161"/>
                  </a:lnTo>
                  <a:lnTo>
                    <a:pt x="123" y="160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19" y="161"/>
                  </a:lnTo>
                  <a:lnTo>
                    <a:pt x="118" y="160"/>
                  </a:lnTo>
                  <a:lnTo>
                    <a:pt x="116" y="159"/>
                  </a:lnTo>
                  <a:lnTo>
                    <a:pt x="93" y="100"/>
                  </a:lnTo>
                  <a:lnTo>
                    <a:pt x="91" y="97"/>
                  </a:lnTo>
                  <a:lnTo>
                    <a:pt x="89" y="96"/>
                  </a:lnTo>
                  <a:lnTo>
                    <a:pt x="87" y="96"/>
                  </a:lnTo>
                  <a:lnTo>
                    <a:pt x="84" y="97"/>
                  </a:lnTo>
                  <a:lnTo>
                    <a:pt x="70" y="108"/>
                  </a:lnTo>
                  <a:lnTo>
                    <a:pt x="60" y="120"/>
                  </a:lnTo>
                  <a:lnTo>
                    <a:pt x="52" y="136"/>
                  </a:lnTo>
                  <a:lnTo>
                    <a:pt x="51" y="140"/>
                  </a:lnTo>
                  <a:lnTo>
                    <a:pt x="52" y="145"/>
                  </a:lnTo>
                  <a:lnTo>
                    <a:pt x="55" y="151"/>
                  </a:lnTo>
                  <a:lnTo>
                    <a:pt x="55" y="157"/>
                  </a:lnTo>
                  <a:lnTo>
                    <a:pt x="55" y="164"/>
                  </a:lnTo>
                  <a:lnTo>
                    <a:pt x="52" y="170"/>
                  </a:lnTo>
                  <a:lnTo>
                    <a:pt x="49" y="175"/>
                  </a:lnTo>
                  <a:lnTo>
                    <a:pt x="47" y="178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51" y="201"/>
                  </a:lnTo>
                  <a:lnTo>
                    <a:pt x="59" y="216"/>
                  </a:lnTo>
                  <a:lnTo>
                    <a:pt x="69" y="230"/>
                  </a:lnTo>
                  <a:lnTo>
                    <a:pt x="83" y="242"/>
                  </a:lnTo>
                  <a:lnTo>
                    <a:pt x="87" y="243"/>
                  </a:lnTo>
                  <a:lnTo>
                    <a:pt x="89" y="244"/>
                  </a:lnTo>
                  <a:lnTo>
                    <a:pt x="181" y="244"/>
                  </a:lnTo>
                  <a:lnTo>
                    <a:pt x="185" y="244"/>
                  </a:lnTo>
                  <a:lnTo>
                    <a:pt x="189" y="247"/>
                  </a:lnTo>
                  <a:lnTo>
                    <a:pt x="192" y="251"/>
                  </a:lnTo>
                  <a:lnTo>
                    <a:pt x="193" y="256"/>
                  </a:lnTo>
                  <a:lnTo>
                    <a:pt x="193" y="265"/>
                  </a:lnTo>
                  <a:lnTo>
                    <a:pt x="192" y="270"/>
                  </a:lnTo>
                  <a:lnTo>
                    <a:pt x="189" y="274"/>
                  </a:lnTo>
                  <a:lnTo>
                    <a:pt x="185" y="276"/>
                  </a:lnTo>
                  <a:lnTo>
                    <a:pt x="181" y="276"/>
                  </a:lnTo>
                  <a:lnTo>
                    <a:pt x="22" y="276"/>
                  </a:lnTo>
                  <a:lnTo>
                    <a:pt x="18" y="276"/>
                  </a:lnTo>
                  <a:lnTo>
                    <a:pt x="14" y="274"/>
                  </a:lnTo>
                  <a:lnTo>
                    <a:pt x="12" y="270"/>
                  </a:lnTo>
                  <a:lnTo>
                    <a:pt x="10" y="265"/>
                  </a:lnTo>
                  <a:lnTo>
                    <a:pt x="10" y="256"/>
                  </a:lnTo>
                  <a:lnTo>
                    <a:pt x="12" y="251"/>
                  </a:lnTo>
                  <a:lnTo>
                    <a:pt x="14" y="247"/>
                  </a:lnTo>
                  <a:lnTo>
                    <a:pt x="18" y="244"/>
                  </a:lnTo>
                  <a:lnTo>
                    <a:pt x="22" y="244"/>
                  </a:lnTo>
                  <a:lnTo>
                    <a:pt x="24" y="244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29" y="238"/>
                  </a:lnTo>
                  <a:lnTo>
                    <a:pt x="28" y="235"/>
                  </a:lnTo>
                  <a:lnTo>
                    <a:pt x="17" y="210"/>
                  </a:lnTo>
                  <a:lnTo>
                    <a:pt x="10" y="183"/>
                  </a:lnTo>
                  <a:lnTo>
                    <a:pt x="9" y="179"/>
                  </a:lnTo>
                  <a:lnTo>
                    <a:pt x="8" y="177"/>
                  </a:lnTo>
                  <a:lnTo>
                    <a:pt x="4" y="170"/>
                  </a:lnTo>
                  <a:lnTo>
                    <a:pt x="0" y="164"/>
                  </a:lnTo>
                  <a:lnTo>
                    <a:pt x="0" y="157"/>
                  </a:lnTo>
                  <a:lnTo>
                    <a:pt x="3" y="143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7" y="128"/>
                  </a:lnTo>
                  <a:lnTo>
                    <a:pt x="27" y="109"/>
                  </a:lnTo>
                  <a:lnTo>
                    <a:pt x="38" y="91"/>
                  </a:lnTo>
                  <a:lnTo>
                    <a:pt x="54" y="76"/>
                  </a:lnTo>
                  <a:lnTo>
                    <a:pt x="73" y="63"/>
                  </a:lnTo>
                  <a:lnTo>
                    <a:pt x="75" y="62"/>
                  </a:lnTo>
                  <a:lnTo>
                    <a:pt x="75" y="59"/>
                  </a:lnTo>
                  <a:lnTo>
                    <a:pt x="75" y="57"/>
                  </a:lnTo>
                  <a:lnTo>
                    <a:pt x="65" y="31"/>
                  </a:lnTo>
                  <a:lnTo>
                    <a:pt x="65" y="30"/>
                  </a:lnTo>
                  <a:lnTo>
                    <a:pt x="64" y="30"/>
                  </a:lnTo>
                  <a:lnTo>
                    <a:pt x="61" y="30"/>
                  </a:lnTo>
                  <a:lnTo>
                    <a:pt x="59" y="31"/>
                  </a:lnTo>
                  <a:lnTo>
                    <a:pt x="58" y="31"/>
                  </a:lnTo>
                  <a:lnTo>
                    <a:pt x="56" y="31"/>
                  </a:lnTo>
                  <a:lnTo>
                    <a:pt x="55" y="30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9" y="16"/>
                  </a:lnTo>
                  <a:lnTo>
                    <a:pt x="93" y="2"/>
                  </a:lnTo>
                  <a:lnTo>
                    <a:pt x="98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 13"/>
          <p:cNvGrpSpPr/>
          <p:nvPr/>
        </p:nvGrpSpPr>
        <p:grpSpPr>
          <a:xfrm>
            <a:off x="7498362" y="1462852"/>
            <a:ext cx="2007124" cy="2007124"/>
            <a:chOff x="3759948" y="1697368"/>
            <a:chExt cx="2007124" cy="2007124"/>
          </a:xfrm>
        </p:grpSpPr>
        <p:grpSp>
          <p:nvGrpSpPr>
            <p:cNvPr id="18" name="组 5"/>
            <p:cNvGrpSpPr/>
            <p:nvPr/>
          </p:nvGrpSpPr>
          <p:grpSpPr>
            <a:xfrm>
              <a:off x="3759948" y="1697368"/>
              <a:ext cx="2007124" cy="2007124"/>
              <a:chOff x="3759948" y="1580137"/>
              <a:chExt cx="2007124" cy="200712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759948" y="1580137"/>
                <a:ext cx="2007124" cy="20071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838120" y="1658309"/>
                <a:ext cx="1850780" cy="185078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8" name="Freeform 387"/>
            <p:cNvSpPr>
              <a:spLocks noEditPoints="1"/>
            </p:cNvSpPr>
            <p:nvPr/>
          </p:nvSpPr>
          <p:spPr bwMode="auto">
            <a:xfrm>
              <a:off x="4444619" y="2244728"/>
              <a:ext cx="637780" cy="844550"/>
            </a:xfrm>
            <a:custGeom>
              <a:avLst/>
              <a:gdLst>
                <a:gd name="T0" fmla="*/ 68 w 219"/>
                <a:gd name="T1" fmla="*/ 188 h 290"/>
                <a:gd name="T2" fmla="*/ 108 w 219"/>
                <a:gd name="T3" fmla="*/ 177 h 290"/>
                <a:gd name="T4" fmla="*/ 114 w 219"/>
                <a:gd name="T5" fmla="*/ 174 h 290"/>
                <a:gd name="T6" fmla="*/ 168 w 219"/>
                <a:gd name="T7" fmla="*/ 174 h 290"/>
                <a:gd name="T8" fmla="*/ 52 w 219"/>
                <a:gd name="T9" fmla="*/ 172 h 290"/>
                <a:gd name="T10" fmla="*/ 100 w 219"/>
                <a:gd name="T11" fmla="*/ 170 h 290"/>
                <a:gd name="T12" fmla="*/ 52 w 219"/>
                <a:gd name="T13" fmla="*/ 117 h 290"/>
                <a:gd name="T14" fmla="*/ 44 w 219"/>
                <a:gd name="T15" fmla="*/ 168 h 290"/>
                <a:gd name="T16" fmla="*/ 53 w 219"/>
                <a:gd name="T17" fmla="*/ 118 h 290"/>
                <a:gd name="T18" fmla="*/ 89 w 219"/>
                <a:gd name="T19" fmla="*/ 138 h 290"/>
                <a:gd name="T20" fmla="*/ 137 w 219"/>
                <a:gd name="T21" fmla="*/ 145 h 290"/>
                <a:gd name="T22" fmla="*/ 150 w 219"/>
                <a:gd name="T23" fmla="*/ 141 h 290"/>
                <a:gd name="T24" fmla="*/ 175 w 219"/>
                <a:gd name="T25" fmla="*/ 169 h 290"/>
                <a:gd name="T26" fmla="*/ 172 w 219"/>
                <a:gd name="T27" fmla="*/ 114 h 290"/>
                <a:gd name="T28" fmla="*/ 31 w 219"/>
                <a:gd name="T29" fmla="*/ 152 h 290"/>
                <a:gd name="T30" fmla="*/ 43 w 219"/>
                <a:gd name="T31" fmla="*/ 112 h 290"/>
                <a:gd name="T32" fmla="*/ 115 w 219"/>
                <a:gd name="T33" fmla="*/ 109 h 290"/>
                <a:gd name="T34" fmla="*/ 164 w 219"/>
                <a:gd name="T35" fmla="*/ 112 h 290"/>
                <a:gd name="T36" fmla="*/ 73 w 219"/>
                <a:gd name="T37" fmla="*/ 83 h 290"/>
                <a:gd name="T38" fmla="*/ 83 w 219"/>
                <a:gd name="T39" fmla="*/ 131 h 290"/>
                <a:gd name="T40" fmla="*/ 77 w 219"/>
                <a:gd name="T41" fmla="*/ 82 h 290"/>
                <a:gd name="T42" fmla="*/ 175 w 219"/>
                <a:gd name="T43" fmla="*/ 108 h 290"/>
                <a:gd name="T44" fmla="*/ 196 w 219"/>
                <a:gd name="T45" fmla="*/ 90 h 290"/>
                <a:gd name="T46" fmla="*/ 82 w 219"/>
                <a:gd name="T47" fmla="*/ 77 h 290"/>
                <a:gd name="T48" fmla="*/ 129 w 219"/>
                <a:gd name="T49" fmla="*/ 85 h 290"/>
                <a:gd name="T50" fmla="*/ 174 w 219"/>
                <a:gd name="T51" fmla="*/ 51 h 290"/>
                <a:gd name="T52" fmla="*/ 156 w 219"/>
                <a:gd name="T53" fmla="*/ 96 h 290"/>
                <a:gd name="T54" fmla="*/ 178 w 219"/>
                <a:gd name="T55" fmla="*/ 77 h 290"/>
                <a:gd name="T56" fmla="*/ 43 w 219"/>
                <a:gd name="T57" fmla="*/ 51 h 290"/>
                <a:gd name="T58" fmla="*/ 49 w 219"/>
                <a:gd name="T59" fmla="*/ 104 h 290"/>
                <a:gd name="T60" fmla="*/ 184 w 219"/>
                <a:gd name="T61" fmla="*/ 41 h 290"/>
                <a:gd name="T62" fmla="*/ 202 w 219"/>
                <a:gd name="T63" fmla="*/ 89 h 290"/>
                <a:gd name="T64" fmla="*/ 112 w 219"/>
                <a:gd name="T65" fmla="*/ 205 h 290"/>
                <a:gd name="T66" fmla="*/ 41 w 219"/>
                <a:gd name="T67" fmla="*/ 183 h 290"/>
                <a:gd name="T68" fmla="*/ 137 w 219"/>
                <a:gd name="T69" fmla="*/ 209 h 290"/>
                <a:gd name="T70" fmla="*/ 201 w 219"/>
                <a:gd name="T71" fmla="*/ 64 h 290"/>
                <a:gd name="T72" fmla="*/ 118 w 219"/>
                <a:gd name="T73" fmla="*/ 49 h 290"/>
                <a:gd name="T74" fmla="*/ 138 w 219"/>
                <a:gd name="T75" fmla="*/ 76 h 290"/>
                <a:gd name="T76" fmla="*/ 92 w 219"/>
                <a:gd name="T77" fmla="*/ 23 h 290"/>
                <a:gd name="T78" fmla="*/ 75 w 219"/>
                <a:gd name="T79" fmla="*/ 71 h 290"/>
                <a:gd name="T80" fmla="*/ 95 w 219"/>
                <a:gd name="T81" fmla="*/ 23 h 290"/>
                <a:gd name="T82" fmla="*/ 110 w 219"/>
                <a:gd name="T83" fmla="*/ 43 h 290"/>
                <a:gd name="T84" fmla="*/ 151 w 219"/>
                <a:gd name="T85" fmla="*/ 32 h 290"/>
                <a:gd name="T86" fmla="*/ 219 w 219"/>
                <a:gd name="T87" fmla="*/ 12 h 290"/>
                <a:gd name="T88" fmla="*/ 195 w 219"/>
                <a:gd name="T89" fmla="*/ 30 h 290"/>
                <a:gd name="T90" fmla="*/ 219 w 219"/>
                <a:gd name="T91" fmla="*/ 101 h 290"/>
                <a:gd name="T92" fmla="*/ 118 w 219"/>
                <a:gd name="T93" fmla="*/ 219 h 290"/>
                <a:gd name="T94" fmla="*/ 126 w 219"/>
                <a:gd name="T95" fmla="*/ 243 h 290"/>
                <a:gd name="T96" fmla="*/ 118 w 219"/>
                <a:gd name="T97" fmla="*/ 266 h 290"/>
                <a:gd name="T98" fmla="*/ 183 w 219"/>
                <a:gd name="T99" fmla="*/ 290 h 290"/>
                <a:gd name="T100" fmla="*/ 77 w 219"/>
                <a:gd name="T101" fmla="*/ 269 h 290"/>
                <a:gd name="T102" fmla="*/ 95 w 219"/>
                <a:gd name="T103" fmla="*/ 251 h 290"/>
                <a:gd name="T104" fmla="*/ 103 w 219"/>
                <a:gd name="T105" fmla="*/ 220 h 290"/>
                <a:gd name="T106" fmla="*/ 30 w 219"/>
                <a:gd name="T107" fmla="*/ 193 h 290"/>
                <a:gd name="T108" fmla="*/ 20 w 219"/>
                <a:gd name="T109" fmla="*/ 219 h 290"/>
                <a:gd name="T110" fmla="*/ 13 w 219"/>
                <a:gd name="T111" fmla="*/ 188 h 290"/>
                <a:gd name="T112" fmla="*/ 37 w 219"/>
                <a:gd name="T113" fmla="*/ 173 h 290"/>
                <a:gd name="T114" fmla="*/ 62 w 219"/>
                <a:gd name="T115" fmla="*/ 27 h 290"/>
                <a:gd name="T116" fmla="*/ 177 w 219"/>
                <a:gd name="T117" fmla="*/ 39 h 290"/>
                <a:gd name="T118" fmla="*/ 192 w 219"/>
                <a:gd name="T119" fmla="*/ 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90">
                  <a:moveTo>
                    <a:pt x="106" y="175"/>
                  </a:moveTo>
                  <a:lnTo>
                    <a:pt x="104" y="175"/>
                  </a:lnTo>
                  <a:lnTo>
                    <a:pt x="87" y="183"/>
                  </a:lnTo>
                  <a:lnTo>
                    <a:pt x="68" y="187"/>
                  </a:lnTo>
                  <a:lnTo>
                    <a:pt x="68" y="187"/>
                  </a:lnTo>
                  <a:lnTo>
                    <a:pt x="67" y="188"/>
                  </a:lnTo>
                  <a:lnTo>
                    <a:pt x="68" y="188"/>
                  </a:lnTo>
                  <a:lnTo>
                    <a:pt x="90" y="196"/>
                  </a:lnTo>
                  <a:lnTo>
                    <a:pt x="113" y="198"/>
                  </a:lnTo>
                  <a:lnTo>
                    <a:pt x="114" y="198"/>
                  </a:lnTo>
                  <a:lnTo>
                    <a:pt x="115" y="196"/>
                  </a:lnTo>
                  <a:lnTo>
                    <a:pt x="115" y="195"/>
                  </a:lnTo>
                  <a:lnTo>
                    <a:pt x="113" y="186"/>
                  </a:lnTo>
                  <a:lnTo>
                    <a:pt x="108" y="177"/>
                  </a:lnTo>
                  <a:lnTo>
                    <a:pt x="108" y="177"/>
                  </a:lnTo>
                  <a:lnTo>
                    <a:pt x="106" y="175"/>
                  </a:lnTo>
                  <a:close/>
                  <a:moveTo>
                    <a:pt x="142" y="150"/>
                  </a:moveTo>
                  <a:lnTo>
                    <a:pt x="141" y="150"/>
                  </a:lnTo>
                  <a:lnTo>
                    <a:pt x="115" y="170"/>
                  </a:lnTo>
                  <a:lnTo>
                    <a:pt x="114" y="172"/>
                  </a:lnTo>
                  <a:lnTo>
                    <a:pt x="114" y="174"/>
                  </a:lnTo>
                  <a:lnTo>
                    <a:pt x="123" y="195"/>
                  </a:lnTo>
                  <a:lnTo>
                    <a:pt x="124" y="197"/>
                  </a:lnTo>
                  <a:lnTo>
                    <a:pt x="126" y="197"/>
                  </a:lnTo>
                  <a:lnTo>
                    <a:pt x="147" y="189"/>
                  </a:lnTo>
                  <a:lnTo>
                    <a:pt x="168" y="177"/>
                  </a:lnTo>
                  <a:lnTo>
                    <a:pt x="168" y="175"/>
                  </a:lnTo>
                  <a:lnTo>
                    <a:pt x="168" y="174"/>
                  </a:lnTo>
                  <a:lnTo>
                    <a:pt x="168" y="173"/>
                  </a:lnTo>
                  <a:lnTo>
                    <a:pt x="145" y="150"/>
                  </a:lnTo>
                  <a:lnTo>
                    <a:pt x="143" y="150"/>
                  </a:lnTo>
                  <a:lnTo>
                    <a:pt x="142" y="150"/>
                  </a:lnTo>
                  <a:close/>
                  <a:moveTo>
                    <a:pt x="81" y="143"/>
                  </a:moveTo>
                  <a:lnTo>
                    <a:pt x="80" y="143"/>
                  </a:lnTo>
                  <a:lnTo>
                    <a:pt x="52" y="172"/>
                  </a:lnTo>
                  <a:lnTo>
                    <a:pt x="52" y="174"/>
                  </a:lnTo>
                  <a:lnTo>
                    <a:pt x="52" y="175"/>
                  </a:lnTo>
                  <a:lnTo>
                    <a:pt x="53" y="177"/>
                  </a:lnTo>
                  <a:lnTo>
                    <a:pt x="64" y="179"/>
                  </a:lnTo>
                  <a:lnTo>
                    <a:pt x="77" y="179"/>
                  </a:lnTo>
                  <a:lnTo>
                    <a:pt x="90" y="175"/>
                  </a:lnTo>
                  <a:lnTo>
                    <a:pt x="100" y="170"/>
                  </a:lnTo>
                  <a:lnTo>
                    <a:pt x="101" y="169"/>
                  </a:lnTo>
                  <a:lnTo>
                    <a:pt x="103" y="168"/>
                  </a:lnTo>
                  <a:lnTo>
                    <a:pt x="101" y="166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1" y="143"/>
                  </a:lnTo>
                  <a:close/>
                  <a:moveTo>
                    <a:pt x="52" y="117"/>
                  </a:moveTo>
                  <a:lnTo>
                    <a:pt x="50" y="118"/>
                  </a:lnTo>
                  <a:lnTo>
                    <a:pt x="49" y="119"/>
                  </a:lnTo>
                  <a:lnTo>
                    <a:pt x="44" y="129"/>
                  </a:lnTo>
                  <a:lnTo>
                    <a:pt x="40" y="142"/>
                  </a:lnTo>
                  <a:lnTo>
                    <a:pt x="40" y="155"/>
                  </a:lnTo>
                  <a:lnTo>
                    <a:pt x="43" y="166"/>
                  </a:lnTo>
                  <a:lnTo>
                    <a:pt x="44" y="168"/>
                  </a:lnTo>
                  <a:lnTo>
                    <a:pt x="45" y="168"/>
                  </a:lnTo>
                  <a:lnTo>
                    <a:pt x="48" y="168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6" y="136"/>
                  </a:lnTo>
                  <a:lnTo>
                    <a:pt x="76" y="135"/>
                  </a:lnTo>
                  <a:lnTo>
                    <a:pt x="53" y="118"/>
                  </a:lnTo>
                  <a:lnTo>
                    <a:pt x="52" y="117"/>
                  </a:lnTo>
                  <a:close/>
                  <a:moveTo>
                    <a:pt x="110" y="115"/>
                  </a:moveTo>
                  <a:lnTo>
                    <a:pt x="109" y="115"/>
                  </a:lnTo>
                  <a:lnTo>
                    <a:pt x="108" y="117"/>
                  </a:lnTo>
                  <a:lnTo>
                    <a:pt x="89" y="135"/>
                  </a:lnTo>
                  <a:lnTo>
                    <a:pt x="89" y="136"/>
                  </a:lnTo>
                  <a:lnTo>
                    <a:pt x="89" y="138"/>
                  </a:lnTo>
                  <a:lnTo>
                    <a:pt x="89" y="140"/>
                  </a:lnTo>
                  <a:lnTo>
                    <a:pt x="108" y="164"/>
                  </a:lnTo>
                  <a:lnTo>
                    <a:pt x="109" y="164"/>
                  </a:lnTo>
                  <a:lnTo>
                    <a:pt x="110" y="165"/>
                  </a:lnTo>
                  <a:lnTo>
                    <a:pt x="112" y="164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7" y="142"/>
                  </a:lnTo>
                  <a:lnTo>
                    <a:pt x="136" y="141"/>
                  </a:lnTo>
                  <a:lnTo>
                    <a:pt x="112" y="117"/>
                  </a:lnTo>
                  <a:lnTo>
                    <a:pt x="110" y="115"/>
                  </a:lnTo>
                  <a:close/>
                  <a:moveTo>
                    <a:pt x="172" y="114"/>
                  </a:moveTo>
                  <a:lnTo>
                    <a:pt x="169" y="115"/>
                  </a:lnTo>
                  <a:lnTo>
                    <a:pt x="150" y="141"/>
                  </a:lnTo>
                  <a:lnTo>
                    <a:pt x="149" y="142"/>
                  </a:lnTo>
                  <a:lnTo>
                    <a:pt x="149" y="145"/>
                  </a:lnTo>
                  <a:lnTo>
                    <a:pt x="150" y="146"/>
                  </a:lnTo>
                  <a:lnTo>
                    <a:pt x="172" y="168"/>
                  </a:lnTo>
                  <a:lnTo>
                    <a:pt x="173" y="169"/>
                  </a:lnTo>
                  <a:lnTo>
                    <a:pt x="174" y="169"/>
                  </a:lnTo>
                  <a:lnTo>
                    <a:pt x="175" y="169"/>
                  </a:lnTo>
                  <a:lnTo>
                    <a:pt x="177" y="168"/>
                  </a:lnTo>
                  <a:lnTo>
                    <a:pt x="189" y="149"/>
                  </a:lnTo>
                  <a:lnTo>
                    <a:pt x="196" y="127"/>
                  </a:lnTo>
                  <a:lnTo>
                    <a:pt x="196" y="124"/>
                  </a:lnTo>
                  <a:lnTo>
                    <a:pt x="195" y="123"/>
                  </a:lnTo>
                  <a:lnTo>
                    <a:pt x="173" y="114"/>
                  </a:lnTo>
                  <a:lnTo>
                    <a:pt x="172" y="114"/>
                  </a:lnTo>
                  <a:close/>
                  <a:moveTo>
                    <a:pt x="25" y="104"/>
                  </a:moveTo>
                  <a:lnTo>
                    <a:pt x="23" y="104"/>
                  </a:lnTo>
                  <a:lnTo>
                    <a:pt x="21" y="105"/>
                  </a:lnTo>
                  <a:lnTo>
                    <a:pt x="21" y="106"/>
                  </a:lnTo>
                  <a:lnTo>
                    <a:pt x="23" y="129"/>
                  </a:lnTo>
                  <a:lnTo>
                    <a:pt x="31" y="151"/>
                  </a:lnTo>
                  <a:lnTo>
                    <a:pt x="31" y="152"/>
                  </a:lnTo>
                  <a:lnTo>
                    <a:pt x="32" y="151"/>
                  </a:lnTo>
                  <a:lnTo>
                    <a:pt x="32" y="151"/>
                  </a:lnTo>
                  <a:lnTo>
                    <a:pt x="36" y="132"/>
                  </a:lnTo>
                  <a:lnTo>
                    <a:pt x="44" y="115"/>
                  </a:lnTo>
                  <a:lnTo>
                    <a:pt x="44" y="113"/>
                  </a:lnTo>
                  <a:lnTo>
                    <a:pt x="43" y="112"/>
                  </a:lnTo>
                  <a:lnTo>
                    <a:pt x="43" y="112"/>
                  </a:lnTo>
                  <a:lnTo>
                    <a:pt x="34" y="106"/>
                  </a:lnTo>
                  <a:lnTo>
                    <a:pt x="25" y="104"/>
                  </a:lnTo>
                  <a:close/>
                  <a:moveTo>
                    <a:pt x="137" y="89"/>
                  </a:moveTo>
                  <a:lnTo>
                    <a:pt x="136" y="89"/>
                  </a:lnTo>
                  <a:lnTo>
                    <a:pt x="135" y="90"/>
                  </a:lnTo>
                  <a:lnTo>
                    <a:pt x="117" y="108"/>
                  </a:lnTo>
                  <a:lnTo>
                    <a:pt x="115" y="109"/>
                  </a:lnTo>
                  <a:lnTo>
                    <a:pt x="115" y="110"/>
                  </a:lnTo>
                  <a:lnTo>
                    <a:pt x="117" y="112"/>
                  </a:lnTo>
                  <a:lnTo>
                    <a:pt x="141" y="137"/>
                  </a:lnTo>
                  <a:lnTo>
                    <a:pt x="142" y="137"/>
                  </a:lnTo>
                  <a:lnTo>
                    <a:pt x="145" y="137"/>
                  </a:lnTo>
                  <a:lnTo>
                    <a:pt x="164" y="113"/>
                  </a:lnTo>
                  <a:lnTo>
                    <a:pt x="164" y="112"/>
                  </a:lnTo>
                  <a:lnTo>
                    <a:pt x="164" y="109"/>
                  </a:lnTo>
                  <a:lnTo>
                    <a:pt x="163" y="109"/>
                  </a:lnTo>
                  <a:lnTo>
                    <a:pt x="138" y="90"/>
                  </a:lnTo>
                  <a:lnTo>
                    <a:pt x="137" y="89"/>
                  </a:lnTo>
                  <a:close/>
                  <a:moveTo>
                    <a:pt x="77" y="82"/>
                  </a:moveTo>
                  <a:lnTo>
                    <a:pt x="75" y="82"/>
                  </a:lnTo>
                  <a:lnTo>
                    <a:pt x="73" y="83"/>
                  </a:lnTo>
                  <a:lnTo>
                    <a:pt x="55" y="108"/>
                  </a:lnTo>
                  <a:lnTo>
                    <a:pt x="54" y="109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80" y="131"/>
                  </a:lnTo>
                  <a:lnTo>
                    <a:pt x="81" y="131"/>
                  </a:lnTo>
                  <a:lnTo>
                    <a:pt x="83" y="131"/>
                  </a:lnTo>
                  <a:lnTo>
                    <a:pt x="85" y="131"/>
                  </a:lnTo>
                  <a:lnTo>
                    <a:pt x="103" y="112"/>
                  </a:lnTo>
                  <a:lnTo>
                    <a:pt x="104" y="110"/>
                  </a:lnTo>
                  <a:lnTo>
                    <a:pt x="104" y="109"/>
                  </a:lnTo>
                  <a:lnTo>
                    <a:pt x="103" y="108"/>
                  </a:lnTo>
                  <a:lnTo>
                    <a:pt x="78" y="83"/>
                  </a:lnTo>
                  <a:lnTo>
                    <a:pt x="77" y="82"/>
                  </a:lnTo>
                  <a:close/>
                  <a:moveTo>
                    <a:pt x="187" y="68"/>
                  </a:moveTo>
                  <a:lnTo>
                    <a:pt x="186" y="68"/>
                  </a:lnTo>
                  <a:lnTo>
                    <a:pt x="186" y="69"/>
                  </a:lnTo>
                  <a:lnTo>
                    <a:pt x="183" y="87"/>
                  </a:lnTo>
                  <a:lnTo>
                    <a:pt x="175" y="105"/>
                  </a:lnTo>
                  <a:lnTo>
                    <a:pt x="175" y="106"/>
                  </a:lnTo>
                  <a:lnTo>
                    <a:pt x="175" y="108"/>
                  </a:lnTo>
                  <a:lnTo>
                    <a:pt x="177" y="109"/>
                  </a:lnTo>
                  <a:lnTo>
                    <a:pt x="186" y="113"/>
                  </a:lnTo>
                  <a:lnTo>
                    <a:pt x="195" y="117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7" y="114"/>
                  </a:lnTo>
                  <a:lnTo>
                    <a:pt x="196" y="90"/>
                  </a:lnTo>
                  <a:lnTo>
                    <a:pt x="187" y="68"/>
                  </a:lnTo>
                  <a:lnTo>
                    <a:pt x="187" y="68"/>
                  </a:lnTo>
                  <a:close/>
                  <a:moveTo>
                    <a:pt x="108" y="55"/>
                  </a:moveTo>
                  <a:lnTo>
                    <a:pt x="106" y="55"/>
                  </a:lnTo>
                  <a:lnTo>
                    <a:pt x="82" y="74"/>
                  </a:lnTo>
                  <a:lnTo>
                    <a:pt x="82" y="76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82" y="78"/>
                  </a:lnTo>
                  <a:lnTo>
                    <a:pt x="108" y="103"/>
                  </a:lnTo>
                  <a:lnTo>
                    <a:pt x="109" y="104"/>
                  </a:lnTo>
                  <a:lnTo>
                    <a:pt x="110" y="104"/>
                  </a:lnTo>
                  <a:lnTo>
                    <a:pt x="112" y="103"/>
                  </a:lnTo>
                  <a:lnTo>
                    <a:pt x="129" y="85"/>
                  </a:lnTo>
                  <a:lnTo>
                    <a:pt x="131" y="83"/>
                  </a:lnTo>
                  <a:lnTo>
                    <a:pt x="131" y="82"/>
                  </a:lnTo>
                  <a:lnTo>
                    <a:pt x="129" y="81"/>
                  </a:lnTo>
                  <a:lnTo>
                    <a:pt x="110" y="57"/>
                  </a:lnTo>
                  <a:lnTo>
                    <a:pt x="109" y="55"/>
                  </a:lnTo>
                  <a:lnTo>
                    <a:pt x="108" y="55"/>
                  </a:lnTo>
                  <a:close/>
                  <a:moveTo>
                    <a:pt x="174" y="51"/>
                  </a:moveTo>
                  <a:lnTo>
                    <a:pt x="173" y="51"/>
                  </a:lnTo>
                  <a:lnTo>
                    <a:pt x="172" y="53"/>
                  </a:lnTo>
                  <a:lnTo>
                    <a:pt x="143" y="81"/>
                  </a:lnTo>
                  <a:lnTo>
                    <a:pt x="142" y="83"/>
                  </a:lnTo>
                  <a:lnTo>
                    <a:pt x="145" y="86"/>
                  </a:lnTo>
                  <a:lnTo>
                    <a:pt x="150" y="91"/>
                  </a:lnTo>
                  <a:lnTo>
                    <a:pt x="156" y="96"/>
                  </a:lnTo>
                  <a:lnTo>
                    <a:pt x="161" y="100"/>
                  </a:lnTo>
                  <a:lnTo>
                    <a:pt x="165" y="103"/>
                  </a:lnTo>
                  <a:lnTo>
                    <a:pt x="166" y="103"/>
                  </a:lnTo>
                  <a:lnTo>
                    <a:pt x="169" y="103"/>
                  </a:lnTo>
                  <a:lnTo>
                    <a:pt x="170" y="101"/>
                  </a:lnTo>
                  <a:lnTo>
                    <a:pt x="174" y="90"/>
                  </a:lnTo>
                  <a:lnTo>
                    <a:pt x="178" y="77"/>
                  </a:lnTo>
                  <a:lnTo>
                    <a:pt x="179" y="64"/>
                  </a:lnTo>
                  <a:lnTo>
                    <a:pt x="177" y="53"/>
                  </a:lnTo>
                  <a:lnTo>
                    <a:pt x="175" y="53"/>
                  </a:lnTo>
                  <a:lnTo>
                    <a:pt x="174" y="51"/>
                  </a:lnTo>
                  <a:close/>
                  <a:moveTo>
                    <a:pt x="45" y="51"/>
                  </a:moveTo>
                  <a:lnTo>
                    <a:pt x="44" y="51"/>
                  </a:lnTo>
                  <a:lnTo>
                    <a:pt x="43" y="51"/>
                  </a:lnTo>
                  <a:lnTo>
                    <a:pt x="30" y="72"/>
                  </a:lnTo>
                  <a:lnTo>
                    <a:pt x="22" y="94"/>
                  </a:lnTo>
                  <a:lnTo>
                    <a:pt x="22" y="95"/>
                  </a:lnTo>
                  <a:lnTo>
                    <a:pt x="25" y="96"/>
                  </a:lnTo>
                  <a:lnTo>
                    <a:pt x="45" y="105"/>
                  </a:lnTo>
                  <a:lnTo>
                    <a:pt x="48" y="105"/>
                  </a:lnTo>
                  <a:lnTo>
                    <a:pt x="49" y="104"/>
                  </a:lnTo>
                  <a:lnTo>
                    <a:pt x="69" y="78"/>
                  </a:lnTo>
                  <a:lnTo>
                    <a:pt x="69" y="77"/>
                  </a:lnTo>
                  <a:lnTo>
                    <a:pt x="69" y="76"/>
                  </a:lnTo>
                  <a:lnTo>
                    <a:pt x="69" y="74"/>
                  </a:lnTo>
                  <a:lnTo>
                    <a:pt x="46" y="51"/>
                  </a:lnTo>
                  <a:lnTo>
                    <a:pt x="45" y="51"/>
                  </a:lnTo>
                  <a:close/>
                  <a:moveTo>
                    <a:pt x="184" y="41"/>
                  </a:moveTo>
                  <a:lnTo>
                    <a:pt x="183" y="41"/>
                  </a:lnTo>
                  <a:lnTo>
                    <a:pt x="182" y="43"/>
                  </a:lnTo>
                  <a:lnTo>
                    <a:pt x="181" y="43"/>
                  </a:lnTo>
                  <a:lnTo>
                    <a:pt x="181" y="45"/>
                  </a:lnTo>
                  <a:lnTo>
                    <a:pt x="181" y="48"/>
                  </a:lnTo>
                  <a:lnTo>
                    <a:pt x="195" y="67"/>
                  </a:lnTo>
                  <a:lnTo>
                    <a:pt x="202" y="89"/>
                  </a:lnTo>
                  <a:lnTo>
                    <a:pt x="205" y="112"/>
                  </a:lnTo>
                  <a:lnTo>
                    <a:pt x="201" y="135"/>
                  </a:lnTo>
                  <a:lnTo>
                    <a:pt x="192" y="158"/>
                  </a:lnTo>
                  <a:lnTo>
                    <a:pt x="177" y="177"/>
                  </a:lnTo>
                  <a:lnTo>
                    <a:pt x="158" y="192"/>
                  </a:lnTo>
                  <a:lnTo>
                    <a:pt x="136" y="201"/>
                  </a:lnTo>
                  <a:lnTo>
                    <a:pt x="112" y="205"/>
                  </a:lnTo>
                  <a:lnTo>
                    <a:pt x="89" y="203"/>
                  </a:lnTo>
                  <a:lnTo>
                    <a:pt x="67" y="195"/>
                  </a:lnTo>
                  <a:lnTo>
                    <a:pt x="46" y="182"/>
                  </a:lnTo>
                  <a:lnTo>
                    <a:pt x="44" y="181"/>
                  </a:lnTo>
                  <a:lnTo>
                    <a:pt x="43" y="182"/>
                  </a:lnTo>
                  <a:lnTo>
                    <a:pt x="41" y="183"/>
                  </a:lnTo>
                  <a:lnTo>
                    <a:pt x="41" y="183"/>
                  </a:lnTo>
                  <a:lnTo>
                    <a:pt x="40" y="184"/>
                  </a:lnTo>
                  <a:lnTo>
                    <a:pt x="41" y="186"/>
                  </a:lnTo>
                  <a:lnTo>
                    <a:pt x="41" y="187"/>
                  </a:lnTo>
                  <a:lnTo>
                    <a:pt x="63" y="201"/>
                  </a:lnTo>
                  <a:lnTo>
                    <a:pt x="87" y="210"/>
                  </a:lnTo>
                  <a:lnTo>
                    <a:pt x="113" y="212"/>
                  </a:lnTo>
                  <a:lnTo>
                    <a:pt x="137" y="209"/>
                  </a:lnTo>
                  <a:lnTo>
                    <a:pt x="160" y="198"/>
                  </a:lnTo>
                  <a:lnTo>
                    <a:pt x="182" y="182"/>
                  </a:lnTo>
                  <a:lnTo>
                    <a:pt x="198" y="161"/>
                  </a:lnTo>
                  <a:lnTo>
                    <a:pt x="207" y="138"/>
                  </a:lnTo>
                  <a:lnTo>
                    <a:pt x="211" y="113"/>
                  </a:lnTo>
                  <a:lnTo>
                    <a:pt x="209" y="89"/>
                  </a:lnTo>
                  <a:lnTo>
                    <a:pt x="201" y="64"/>
                  </a:lnTo>
                  <a:lnTo>
                    <a:pt x="186" y="43"/>
                  </a:lnTo>
                  <a:lnTo>
                    <a:pt x="186" y="41"/>
                  </a:lnTo>
                  <a:lnTo>
                    <a:pt x="184" y="41"/>
                  </a:lnTo>
                  <a:close/>
                  <a:moveTo>
                    <a:pt x="155" y="40"/>
                  </a:moveTo>
                  <a:lnTo>
                    <a:pt x="142" y="41"/>
                  </a:lnTo>
                  <a:lnTo>
                    <a:pt x="129" y="45"/>
                  </a:lnTo>
                  <a:lnTo>
                    <a:pt x="118" y="49"/>
                  </a:lnTo>
                  <a:lnTo>
                    <a:pt x="117" y="50"/>
                  </a:lnTo>
                  <a:lnTo>
                    <a:pt x="117" y="53"/>
                  </a:lnTo>
                  <a:lnTo>
                    <a:pt x="117" y="54"/>
                  </a:lnTo>
                  <a:lnTo>
                    <a:pt x="135" y="76"/>
                  </a:lnTo>
                  <a:lnTo>
                    <a:pt x="136" y="77"/>
                  </a:lnTo>
                  <a:lnTo>
                    <a:pt x="137" y="77"/>
                  </a:lnTo>
                  <a:lnTo>
                    <a:pt x="138" y="76"/>
                  </a:lnTo>
                  <a:lnTo>
                    <a:pt x="166" y="48"/>
                  </a:lnTo>
                  <a:lnTo>
                    <a:pt x="168" y="46"/>
                  </a:lnTo>
                  <a:lnTo>
                    <a:pt x="168" y="45"/>
                  </a:lnTo>
                  <a:lnTo>
                    <a:pt x="166" y="44"/>
                  </a:lnTo>
                  <a:lnTo>
                    <a:pt x="166" y="43"/>
                  </a:lnTo>
                  <a:lnTo>
                    <a:pt x="155" y="40"/>
                  </a:lnTo>
                  <a:close/>
                  <a:moveTo>
                    <a:pt x="92" y="23"/>
                  </a:moveTo>
                  <a:lnTo>
                    <a:pt x="71" y="30"/>
                  </a:lnTo>
                  <a:lnTo>
                    <a:pt x="52" y="43"/>
                  </a:lnTo>
                  <a:lnTo>
                    <a:pt x="50" y="44"/>
                  </a:lnTo>
                  <a:lnTo>
                    <a:pt x="50" y="46"/>
                  </a:lnTo>
                  <a:lnTo>
                    <a:pt x="52" y="48"/>
                  </a:lnTo>
                  <a:lnTo>
                    <a:pt x="73" y="69"/>
                  </a:lnTo>
                  <a:lnTo>
                    <a:pt x="75" y="71"/>
                  </a:lnTo>
                  <a:lnTo>
                    <a:pt x="77" y="71"/>
                  </a:lnTo>
                  <a:lnTo>
                    <a:pt x="78" y="69"/>
                  </a:lnTo>
                  <a:lnTo>
                    <a:pt x="104" y="50"/>
                  </a:lnTo>
                  <a:lnTo>
                    <a:pt x="105" y="48"/>
                  </a:lnTo>
                  <a:lnTo>
                    <a:pt x="105" y="46"/>
                  </a:lnTo>
                  <a:lnTo>
                    <a:pt x="96" y="25"/>
                  </a:lnTo>
                  <a:lnTo>
                    <a:pt x="95" y="23"/>
                  </a:lnTo>
                  <a:lnTo>
                    <a:pt x="92" y="23"/>
                  </a:lnTo>
                  <a:close/>
                  <a:moveTo>
                    <a:pt x="105" y="22"/>
                  </a:moveTo>
                  <a:lnTo>
                    <a:pt x="104" y="22"/>
                  </a:lnTo>
                  <a:lnTo>
                    <a:pt x="103" y="23"/>
                  </a:lnTo>
                  <a:lnTo>
                    <a:pt x="103" y="25"/>
                  </a:lnTo>
                  <a:lnTo>
                    <a:pt x="106" y="34"/>
                  </a:lnTo>
                  <a:lnTo>
                    <a:pt x="110" y="43"/>
                  </a:lnTo>
                  <a:lnTo>
                    <a:pt x="112" y="44"/>
                  </a:lnTo>
                  <a:lnTo>
                    <a:pt x="113" y="44"/>
                  </a:lnTo>
                  <a:lnTo>
                    <a:pt x="114" y="44"/>
                  </a:lnTo>
                  <a:lnTo>
                    <a:pt x="132" y="36"/>
                  </a:lnTo>
                  <a:lnTo>
                    <a:pt x="150" y="34"/>
                  </a:lnTo>
                  <a:lnTo>
                    <a:pt x="151" y="34"/>
                  </a:lnTo>
                  <a:lnTo>
                    <a:pt x="151" y="32"/>
                  </a:lnTo>
                  <a:lnTo>
                    <a:pt x="151" y="32"/>
                  </a:lnTo>
                  <a:lnTo>
                    <a:pt x="129" y="23"/>
                  </a:lnTo>
                  <a:lnTo>
                    <a:pt x="105" y="22"/>
                  </a:lnTo>
                  <a:close/>
                  <a:moveTo>
                    <a:pt x="198" y="0"/>
                  </a:moveTo>
                  <a:lnTo>
                    <a:pt x="207" y="0"/>
                  </a:lnTo>
                  <a:lnTo>
                    <a:pt x="214" y="6"/>
                  </a:lnTo>
                  <a:lnTo>
                    <a:pt x="219" y="12"/>
                  </a:lnTo>
                  <a:lnTo>
                    <a:pt x="219" y="21"/>
                  </a:lnTo>
                  <a:lnTo>
                    <a:pt x="214" y="27"/>
                  </a:lnTo>
                  <a:lnTo>
                    <a:pt x="210" y="31"/>
                  </a:lnTo>
                  <a:lnTo>
                    <a:pt x="206" y="32"/>
                  </a:lnTo>
                  <a:lnTo>
                    <a:pt x="201" y="32"/>
                  </a:lnTo>
                  <a:lnTo>
                    <a:pt x="196" y="31"/>
                  </a:lnTo>
                  <a:lnTo>
                    <a:pt x="195" y="30"/>
                  </a:lnTo>
                  <a:lnTo>
                    <a:pt x="193" y="31"/>
                  </a:lnTo>
                  <a:lnTo>
                    <a:pt x="191" y="34"/>
                  </a:lnTo>
                  <a:lnTo>
                    <a:pt x="189" y="35"/>
                  </a:lnTo>
                  <a:lnTo>
                    <a:pt x="191" y="37"/>
                  </a:lnTo>
                  <a:lnTo>
                    <a:pt x="205" y="57"/>
                  </a:lnTo>
                  <a:lnTo>
                    <a:pt x="214" y="78"/>
                  </a:lnTo>
                  <a:lnTo>
                    <a:pt x="219" y="101"/>
                  </a:lnTo>
                  <a:lnTo>
                    <a:pt x="218" y="124"/>
                  </a:lnTo>
                  <a:lnTo>
                    <a:pt x="212" y="147"/>
                  </a:lnTo>
                  <a:lnTo>
                    <a:pt x="202" y="168"/>
                  </a:lnTo>
                  <a:lnTo>
                    <a:pt x="187" y="187"/>
                  </a:lnTo>
                  <a:lnTo>
                    <a:pt x="165" y="203"/>
                  </a:lnTo>
                  <a:lnTo>
                    <a:pt x="142" y="214"/>
                  </a:lnTo>
                  <a:lnTo>
                    <a:pt x="118" y="219"/>
                  </a:lnTo>
                  <a:lnTo>
                    <a:pt x="115" y="220"/>
                  </a:lnTo>
                  <a:lnTo>
                    <a:pt x="115" y="221"/>
                  </a:lnTo>
                  <a:lnTo>
                    <a:pt x="115" y="225"/>
                  </a:lnTo>
                  <a:lnTo>
                    <a:pt x="115" y="228"/>
                  </a:lnTo>
                  <a:lnTo>
                    <a:pt x="117" y="228"/>
                  </a:lnTo>
                  <a:lnTo>
                    <a:pt x="123" y="234"/>
                  </a:lnTo>
                  <a:lnTo>
                    <a:pt x="126" y="243"/>
                  </a:lnTo>
                  <a:lnTo>
                    <a:pt x="123" y="251"/>
                  </a:lnTo>
                  <a:lnTo>
                    <a:pt x="117" y="257"/>
                  </a:lnTo>
                  <a:lnTo>
                    <a:pt x="115" y="257"/>
                  </a:lnTo>
                  <a:lnTo>
                    <a:pt x="115" y="260"/>
                  </a:lnTo>
                  <a:lnTo>
                    <a:pt x="115" y="264"/>
                  </a:lnTo>
                  <a:lnTo>
                    <a:pt x="115" y="265"/>
                  </a:lnTo>
                  <a:lnTo>
                    <a:pt x="118" y="266"/>
                  </a:lnTo>
                  <a:lnTo>
                    <a:pt x="141" y="269"/>
                  </a:lnTo>
                  <a:lnTo>
                    <a:pt x="164" y="275"/>
                  </a:lnTo>
                  <a:lnTo>
                    <a:pt x="184" y="285"/>
                  </a:lnTo>
                  <a:lnTo>
                    <a:pt x="186" y="287"/>
                  </a:lnTo>
                  <a:lnTo>
                    <a:pt x="186" y="288"/>
                  </a:lnTo>
                  <a:lnTo>
                    <a:pt x="184" y="290"/>
                  </a:lnTo>
                  <a:lnTo>
                    <a:pt x="183" y="290"/>
                  </a:lnTo>
                  <a:lnTo>
                    <a:pt x="35" y="290"/>
                  </a:lnTo>
                  <a:lnTo>
                    <a:pt x="34" y="290"/>
                  </a:lnTo>
                  <a:lnTo>
                    <a:pt x="32" y="288"/>
                  </a:lnTo>
                  <a:lnTo>
                    <a:pt x="32" y="287"/>
                  </a:lnTo>
                  <a:lnTo>
                    <a:pt x="34" y="285"/>
                  </a:lnTo>
                  <a:lnTo>
                    <a:pt x="55" y="275"/>
                  </a:lnTo>
                  <a:lnTo>
                    <a:pt x="77" y="269"/>
                  </a:lnTo>
                  <a:lnTo>
                    <a:pt x="100" y="266"/>
                  </a:lnTo>
                  <a:lnTo>
                    <a:pt x="103" y="265"/>
                  </a:lnTo>
                  <a:lnTo>
                    <a:pt x="104" y="264"/>
                  </a:lnTo>
                  <a:lnTo>
                    <a:pt x="104" y="260"/>
                  </a:lnTo>
                  <a:lnTo>
                    <a:pt x="103" y="257"/>
                  </a:lnTo>
                  <a:lnTo>
                    <a:pt x="101" y="257"/>
                  </a:lnTo>
                  <a:lnTo>
                    <a:pt x="95" y="251"/>
                  </a:lnTo>
                  <a:lnTo>
                    <a:pt x="94" y="243"/>
                  </a:lnTo>
                  <a:lnTo>
                    <a:pt x="95" y="234"/>
                  </a:lnTo>
                  <a:lnTo>
                    <a:pt x="101" y="228"/>
                  </a:lnTo>
                  <a:lnTo>
                    <a:pt x="103" y="228"/>
                  </a:lnTo>
                  <a:lnTo>
                    <a:pt x="104" y="225"/>
                  </a:lnTo>
                  <a:lnTo>
                    <a:pt x="104" y="221"/>
                  </a:lnTo>
                  <a:lnTo>
                    <a:pt x="103" y="220"/>
                  </a:lnTo>
                  <a:lnTo>
                    <a:pt x="101" y="219"/>
                  </a:lnTo>
                  <a:lnTo>
                    <a:pt x="78" y="215"/>
                  </a:lnTo>
                  <a:lnTo>
                    <a:pt x="57" y="206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2" y="192"/>
                  </a:lnTo>
                  <a:lnTo>
                    <a:pt x="30" y="193"/>
                  </a:lnTo>
                  <a:lnTo>
                    <a:pt x="30" y="196"/>
                  </a:lnTo>
                  <a:lnTo>
                    <a:pt x="30" y="197"/>
                  </a:lnTo>
                  <a:lnTo>
                    <a:pt x="31" y="202"/>
                  </a:lnTo>
                  <a:lnTo>
                    <a:pt x="31" y="206"/>
                  </a:lnTo>
                  <a:lnTo>
                    <a:pt x="30" y="211"/>
                  </a:lnTo>
                  <a:lnTo>
                    <a:pt x="27" y="215"/>
                  </a:lnTo>
                  <a:lnTo>
                    <a:pt x="20" y="219"/>
                  </a:lnTo>
                  <a:lnTo>
                    <a:pt x="12" y="219"/>
                  </a:lnTo>
                  <a:lnTo>
                    <a:pt x="4" y="215"/>
                  </a:lnTo>
                  <a:lnTo>
                    <a:pt x="0" y="207"/>
                  </a:lnTo>
                  <a:lnTo>
                    <a:pt x="0" y="200"/>
                  </a:lnTo>
                  <a:lnTo>
                    <a:pt x="4" y="192"/>
                  </a:lnTo>
                  <a:lnTo>
                    <a:pt x="8" y="189"/>
                  </a:lnTo>
                  <a:lnTo>
                    <a:pt x="13" y="188"/>
                  </a:lnTo>
                  <a:lnTo>
                    <a:pt x="17" y="188"/>
                  </a:lnTo>
                  <a:lnTo>
                    <a:pt x="22" y="189"/>
                  </a:lnTo>
                  <a:lnTo>
                    <a:pt x="23" y="189"/>
                  </a:lnTo>
                  <a:lnTo>
                    <a:pt x="26" y="189"/>
                  </a:lnTo>
                  <a:lnTo>
                    <a:pt x="37" y="177"/>
                  </a:lnTo>
                  <a:lnTo>
                    <a:pt x="39" y="175"/>
                  </a:lnTo>
                  <a:lnTo>
                    <a:pt x="37" y="173"/>
                  </a:lnTo>
                  <a:lnTo>
                    <a:pt x="25" y="152"/>
                  </a:lnTo>
                  <a:lnTo>
                    <a:pt x="16" y="131"/>
                  </a:lnTo>
                  <a:lnTo>
                    <a:pt x="14" y="108"/>
                  </a:lnTo>
                  <a:lnTo>
                    <a:pt x="18" y="83"/>
                  </a:lnTo>
                  <a:lnTo>
                    <a:pt x="27" y="62"/>
                  </a:lnTo>
                  <a:lnTo>
                    <a:pt x="43" y="43"/>
                  </a:lnTo>
                  <a:lnTo>
                    <a:pt x="62" y="27"/>
                  </a:lnTo>
                  <a:lnTo>
                    <a:pt x="85" y="18"/>
                  </a:lnTo>
                  <a:lnTo>
                    <a:pt x="108" y="14"/>
                  </a:lnTo>
                  <a:lnTo>
                    <a:pt x="131" y="17"/>
                  </a:lnTo>
                  <a:lnTo>
                    <a:pt x="152" y="25"/>
                  </a:lnTo>
                  <a:lnTo>
                    <a:pt x="172" y="39"/>
                  </a:lnTo>
                  <a:lnTo>
                    <a:pt x="174" y="39"/>
                  </a:lnTo>
                  <a:lnTo>
                    <a:pt x="177" y="39"/>
                  </a:lnTo>
                  <a:lnTo>
                    <a:pt x="188" y="26"/>
                  </a:lnTo>
                  <a:lnTo>
                    <a:pt x="189" y="25"/>
                  </a:lnTo>
                  <a:lnTo>
                    <a:pt x="188" y="23"/>
                  </a:lnTo>
                  <a:lnTo>
                    <a:pt x="187" y="18"/>
                  </a:lnTo>
                  <a:lnTo>
                    <a:pt x="187" y="13"/>
                  </a:lnTo>
                  <a:lnTo>
                    <a:pt x="188" y="9"/>
                  </a:lnTo>
                  <a:lnTo>
                    <a:pt x="192" y="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764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0"/>
          </p:nvPr>
        </p:nvSpPr>
        <p:spPr>
          <a:xfrm>
            <a:off x="3975017" y="1616408"/>
            <a:ext cx="4314392" cy="2343206"/>
          </a:xfrm>
        </p:spPr>
        <p:txBody>
          <a:bodyPr/>
          <a:lstStyle/>
          <a:p>
            <a:r>
              <a:rPr lang="en-US" altLang="zh-CN" dirty="0"/>
              <a:t>THANK YOU</a:t>
            </a:r>
          </a:p>
          <a:p>
            <a:r>
              <a:rPr lang="en-US" altLang="zh-CN" dirty="0"/>
              <a:t>FOR</a:t>
            </a:r>
          </a:p>
          <a:p>
            <a:r>
              <a:rPr lang="en-US" altLang="zh-CN" dirty="0"/>
              <a:t>WATCHING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3975017" y="4277897"/>
            <a:ext cx="4314392" cy="1089529"/>
          </a:xfrm>
        </p:spPr>
        <p:txBody>
          <a:bodyPr/>
          <a:lstStyle/>
          <a:p>
            <a:r>
              <a:rPr lang="zh-CN" altLang="en-US" dirty="0" smtClean="0"/>
              <a:t>感谢聆听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260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5633" y="6338322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11502" y="682149"/>
            <a:ext cx="4314392" cy="923330"/>
          </a:xfrm>
        </p:spPr>
        <p:txBody>
          <a:bodyPr/>
          <a:lstStyle/>
          <a:p>
            <a:r>
              <a:rPr lang="en-US" altLang="zh-CN" dirty="0"/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994090" y="2643094"/>
            <a:ext cx="3124298" cy="535531"/>
          </a:xfrm>
        </p:spPr>
        <p:txBody>
          <a:bodyPr/>
          <a:lstStyle/>
          <a:p>
            <a:r>
              <a:rPr lang="zh-CN" altLang="zh-CN" dirty="0" smtClean="0"/>
              <a:t>系统简述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4994090" y="3477005"/>
            <a:ext cx="3124298" cy="535531"/>
          </a:xfrm>
        </p:spPr>
        <p:txBody>
          <a:bodyPr/>
          <a:lstStyle/>
          <a:p>
            <a:r>
              <a:rPr lang="zh-CN" altLang="zh-CN" dirty="0" smtClean="0"/>
              <a:t>术语表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6"/>
          </p:nvPr>
        </p:nvSpPr>
        <p:spPr>
          <a:xfrm>
            <a:off x="4994090" y="4314913"/>
            <a:ext cx="3124298" cy="535531"/>
          </a:xfrm>
        </p:spPr>
        <p:txBody>
          <a:bodyPr/>
          <a:lstStyle/>
          <a:p>
            <a:r>
              <a:rPr lang="zh-CN" altLang="zh-CN" dirty="0" smtClean="0"/>
              <a:t>设计概述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4994090" y="5151642"/>
            <a:ext cx="3124298" cy="535531"/>
          </a:xfrm>
        </p:spPr>
        <p:txBody>
          <a:bodyPr/>
          <a:lstStyle/>
          <a:p>
            <a:r>
              <a:rPr lang="zh-CN" altLang="zh-CN" dirty="0" smtClean="0"/>
              <a:t>技术需求</a:t>
            </a:r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796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6338322"/>
            <a:ext cx="1828800" cy="243840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931207" y="3272205"/>
            <a:ext cx="4314392" cy="1200329"/>
          </a:xfrm>
        </p:spPr>
        <p:txBody>
          <a:bodyPr/>
          <a:lstStyle/>
          <a:p>
            <a:r>
              <a:rPr lang="zh-CN" altLang="en-US" dirty="0" smtClean="0"/>
              <a:t>系统简述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3927397" y="2211040"/>
            <a:ext cx="4314392" cy="923330"/>
          </a:xfrm>
        </p:spPr>
        <p:txBody>
          <a:bodyPr/>
          <a:lstStyle/>
          <a:p>
            <a:r>
              <a:rPr lang="en-US" altLang="zh-CN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xmlns="" val="174363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zh-CN" altLang="en-US" dirty="0" smtClean="0">
                <a:cs typeface="+mn-ea"/>
                <a:sym typeface="+mn-lt"/>
              </a:rPr>
              <a:t>系统概述</a:t>
            </a:r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3" name="组 165"/>
          <p:cNvGrpSpPr/>
          <p:nvPr/>
        </p:nvGrpSpPr>
        <p:grpSpPr>
          <a:xfrm>
            <a:off x="2195458" y="2240280"/>
            <a:ext cx="6826622" cy="2893100"/>
            <a:chOff x="6674705" y="3861567"/>
            <a:chExt cx="6826622" cy="2893100"/>
          </a:xfrm>
        </p:grpSpPr>
        <p:sp>
          <p:nvSpPr>
            <p:cNvPr id="164" name="文本框 8"/>
            <p:cNvSpPr txBox="1"/>
            <p:nvPr/>
          </p:nvSpPr>
          <p:spPr>
            <a:xfrm>
              <a:off x="7523897" y="3861567"/>
              <a:ext cx="597743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defRPr/>
              </a:pPr>
              <a:r>
                <a:rPr lang="en-US" altLang="zh-CN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K2</a:t>
              </a:r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视频管理系统是一个基于</a:t>
              </a:r>
              <a:r>
                <a:rPr lang="en-US" altLang="zh-CN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B/S</a:t>
              </a:r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结构的视频管理系统，可见模板百度网盘，能实现用户对视频的上传，下载，在线播放，共享等功能，根据不同用户等级开放不同权限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。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74705" y="3861567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7747470" y="260400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kumimoji="1" lang="zh-CN" altLang="en-US" sz="6000" b="1" kern="0" dirty="0" smtClean="0">
                <a:solidFill>
                  <a:schemeClr val="bg1"/>
                </a:solidFill>
                <a:cs typeface="+mn-ea"/>
                <a:sym typeface="+mn-lt"/>
              </a:rPr>
              <a:t>概述</a:t>
            </a:r>
            <a:endParaRPr kumimoji="1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8" name="图片 7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5633" y="63383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zh-CN" altLang="en-US" dirty="0" smtClean="0">
                <a:cs typeface="+mn-ea"/>
                <a:sym typeface="+mn-lt"/>
              </a:rPr>
              <a:t>系统概述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747470" y="260400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kumimoji="1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设计目标</a:t>
            </a:r>
            <a:endParaRPr kumimoji="1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8" name="图片 7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5633" y="6338322"/>
            <a:ext cx="1828800" cy="243840"/>
          </a:xfrm>
          <a:prstGeom prst="rect">
            <a:avLst/>
          </a:prstGeom>
        </p:spPr>
      </p:pic>
      <p:grpSp>
        <p:nvGrpSpPr>
          <p:cNvPr id="8" name="组 165"/>
          <p:cNvGrpSpPr/>
          <p:nvPr/>
        </p:nvGrpSpPr>
        <p:grpSpPr>
          <a:xfrm>
            <a:off x="2473329" y="1671091"/>
            <a:ext cx="7582304" cy="1212640"/>
            <a:chOff x="6674705" y="3806004"/>
            <a:chExt cx="4280922" cy="1212640"/>
          </a:xfrm>
        </p:grpSpPr>
        <p:sp>
          <p:nvSpPr>
            <p:cNvPr id="9" name="文本框 8"/>
            <p:cNvSpPr txBox="1"/>
            <p:nvPr/>
          </p:nvSpPr>
          <p:spPr>
            <a:xfrm>
              <a:off x="7051457" y="3806004"/>
              <a:ext cx="3904170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1.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方便用户随时随地在浏览器上管理视频文件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。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705" y="4039629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 166"/>
          <p:cNvGrpSpPr/>
          <p:nvPr/>
        </p:nvGrpSpPr>
        <p:grpSpPr>
          <a:xfrm>
            <a:off x="2473329" y="2883731"/>
            <a:ext cx="7582304" cy="1212640"/>
            <a:chOff x="6674705" y="3806004"/>
            <a:chExt cx="4280922" cy="1212640"/>
          </a:xfrm>
        </p:grpSpPr>
        <p:sp>
          <p:nvSpPr>
            <p:cNvPr id="12" name="文本框 8"/>
            <p:cNvSpPr txBox="1"/>
            <p:nvPr/>
          </p:nvSpPr>
          <p:spPr>
            <a:xfrm>
              <a:off x="7051457" y="3806004"/>
              <a:ext cx="3904170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2.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友好的与用户交互，操作简单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。页面简约，虽不华丽，但有韵味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74705" y="3998727"/>
              <a:ext cx="271911" cy="271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" name="组 169"/>
          <p:cNvGrpSpPr/>
          <p:nvPr/>
        </p:nvGrpSpPr>
        <p:grpSpPr>
          <a:xfrm>
            <a:off x="2473329" y="4101648"/>
            <a:ext cx="7582304" cy="1212640"/>
            <a:chOff x="6674705" y="3806004"/>
            <a:chExt cx="4280922" cy="1212640"/>
          </a:xfrm>
        </p:grpSpPr>
        <p:sp>
          <p:nvSpPr>
            <p:cNvPr id="15" name="文本框 8"/>
            <p:cNvSpPr txBox="1"/>
            <p:nvPr/>
          </p:nvSpPr>
          <p:spPr>
            <a:xfrm>
              <a:off x="7051457" y="3806004"/>
              <a:ext cx="3904170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系统响应速度在可接受范围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。除了上传需要解析的时间较长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74705" y="3998727"/>
              <a:ext cx="271911" cy="2719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 172"/>
          <p:cNvGrpSpPr/>
          <p:nvPr/>
        </p:nvGrpSpPr>
        <p:grpSpPr>
          <a:xfrm>
            <a:off x="2473329" y="5332469"/>
            <a:ext cx="7582304" cy="1212640"/>
            <a:chOff x="6674705" y="3806004"/>
            <a:chExt cx="4280922" cy="1212640"/>
          </a:xfrm>
        </p:grpSpPr>
        <p:sp>
          <p:nvSpPr>
            <p:cNvPr id="18" name="文本框 8"/>
            <p:cNvSpPr txBox="1"/>
            <p:nvPr/>
          </p:nvSpPr>
          <p:spPr>
            <a:xfrm>
              <a:off x="7051457" y="3806004"/>
              <a:ext cx="3904170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4.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从用户角度出发，提供良好的使用体验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。全方位为用户服务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74705" y="4013967"/>
              <a:ext cx="271911" cy="271911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6338322"/>
            <a:ext cx="1828800" cy="24384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931207" y="3272205"/>
            <a:ext cx="4314392" cy="1200329"/>
          </a:xfrm>
        </p:spPr>
        <p:txBody>
          <a:bodyPr/>
          <a:lstStyle/>
          <a:p>
            <a:r>
              <a:rPr lang="zh-CN" altLang="en-US" dirty="0" smtClean="0"/>
              <a:t>术语表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3927397" y="2211040"/>
            <a:ext cx="4314392" cy="923330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xmlns="" val="260007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 smtClean="0">
                <a:cs typeface="+mn-ea"/>
                <a:sym typeface="+mn-lt"/>
              </a:rPr>
              <a:t>TWO</a:t>
            </a:r>
            <a:r>
              <a:rPr kumimoji="1" lang="zh-CN" altLang="en-US" dirty="0" smtClean="0">
                <a:cs typeface="+mn-ea"/>
                <a:sym typeface="+mn-lt"/>
              </a:rPr>
              <a:t>术语</a:t>
            </a:r>
            <a:r>
              <a:rPr kumimoji="1" lang="zh-CN" altLang="en-US" dirty="0" smtClean="0">
                <a:cs typeface="+mn-ea"/>
                <a:sym typeface="+mn-lt"/>
              </a:rPr>
              <a:t>表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747470" y="282137"/>
            <a:ext cx="413696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kumimoji="1" lang="en-US" altLang="zh-CN" sz="6000" b="1" kern="0" dirty="0" smtClean="0">
                <a:solidFill>
                  <a:schemeClr val="bg1"/>
                </a:solidFill>
                <a:cs typeface="+mn-ea"/>
                <a:sym typeface="+mn-lt"/>
              </a:rPr>
              <a:t>B/S</a:t>
            </a:r>
            <a:r>
              <a:rPr kumimoji="1" lang="zh-CN" altLang="en-US" sz="6000" b="1" kern="0" dirty="0" smtClean="0">
                <a:solidFill>
                  <a:schemeClr val="bg1"/>
                </a:solidFill>
                <a:cs typeface="+mn-ea"/>
                <a:sym typeface="+mn-lt"/>
              </a:rPr>
              <a:t>结构</a:t>
            </a:r>
            <a:endParaRPr kumimoji="1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 165"/>
          <p:cNvGrpSpPr/>
          <p:nvPr/>
        </p:nvGrpSpPr>
        <p:grpSpPr>
          <a:xfrm>
            <a:off x="6659880" y="1671090"/>
            <a:ext cx="4965472" cy="4196309"/>
            <a:chOff x="6674705" y="3806004"/>
            <a:chExt cx="4280922" cy="2893100"/>
          </a:xfrm>
        </p:grpSpPr>
        <p:sp>
          <p:nvSpPr>
            <p:cNvPr id="9" name="文本框 8"/>
            <p:cNvSpPr txBox="1"/>
            <p:nvPr/>
          </p:nvSpPr>
          <p:spPr>
            <a:xfrm>
              <a:off x="7051457" y="3806004"/>
              <a:ext cx="3904170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系统的整体结构为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B/S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结构，即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Browser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／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Server(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浏览器／服务器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)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结构。用户通过浏览器向系统所在的服务器发出请求，服务器对浏览器的请求进行处理，将用户所需的信息返回给浏览器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705" y="3945065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18" y="1480680"/>
            <a:ext cx="5679549" cy="41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 smtClean="0">
                <a:cs typeface="+mn-ea"/>
                <a:sym typeface="+mn-lt"/>
              </a:rPr>
              <a:t>TWO</a:t>
            </a:r>
            <a:r>
              <a:rPr kumimoji="1" lang="zh-CN" altLang="en-US" dirty="0" smtClean="0">
                <a:cs typeface="+mn-ea"/>
                <a:sym typeface="+mn-lt"/>
              </a:rPr>
              <a:t>术语</a:t>
            </a:r>
            <a:r>
              <a:rPr kumimoji="1" lang="zh-CN" altLang="en-US" dirty="0" smtClean="0">
                <a:cs typeface="+mn-ea"/>
                <a:sym typeface="+mn-lt"/>
              </a:rPr>
              <a:t>表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339840" y="282137"/>
            <a:ext cx="5544593" cy="101566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kumimoji="1" lang="en-US" altLang="zh-CN" sz="6000" b="1" kern="0" dirty="0" smtClean="0">
                <a:solidFill>
                  <a:schemeClr val="bg1"/>
                </a:solidFill>
                <a:cs typeface="+mn-ea"/>
                <a:sym typeface="+mn-lt"/>
              </a:rPr>
              <a:t>HDFS&amp;&amp;</a:t>
            </a:r>
            <a:r>
              <a:rPr kumimoji="1" lang="en-US" altLang="zh-CN" sz="6000" b="1" kern="0" dirty="0" err="1" smtClean="0">
                <a:solidFill>
                  <a:schemeClr val="bg1"/>
                </a:solidFill>
                <a:cs typeface="+mn-ea"/>
                <a:sym typeface="+mn-lt"/>
              </a:rPr>
              <a:t>HBase</a:t>
            </a:r>
            <a:endParaRPr kumimoji="1" lang="zh-CN" altLang="en-US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 165"/>
          <p:cNvGrpSpPr/>
          <p:nvPr/>
        </p:nvGrpSpPr>
        <p:grpSpPr>
          <a:xfrm>
            <a:off x="769918" y="2074489"/>
            <a:ext cx="4965472" cy="4013406"/>
            <a:chOff x="6674705" y="3806007"/>
            <a:chExt cx="4280922" cy="2767002"/>
          </a:xfrm>
        </p:grpSpPr>
        <p:sp>
          <p:nvSpPr>
            <p:cNvPr id="9" name="文本框 8"/>
            <p:cNvSpPr txBox="1"/>
            <p:nvPr/>
          </p:nvSpPr>
          <p:spPr>
            <a:xfrm>
              <a:off x="7051457" y="3806007"/>
              <a:ext cx="3904170" cy="276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系统将视频文件存储在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分布式文件系统中。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HDFS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是一个高度容错性的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系统，在提高吞吐量的数据访问的同时，也备份了多份数据在服务器上，保证了数据的安全。</a:t>
              </a:r>
              <a:endParaRPr lang="zh-CN" altLang="en-US" sz="28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674705" y="3945065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" name="组 165"/>
          <p:cNvGrpSpPr/>
          <p:nvPr/>
        </p:nvGrpSpPr>
        <p:grpSpPr>
          <a:xfrm>
            <a:off x="6131128" y="2074490"/>
            <a:ext cx="4965472" cy="3453253"/>
            <a:chOff x="6674705" y="3806006"/>
            <a:chExt cx="4280922" cy="2380810"/>
          </a:xfrm>
        </p:grpSpPr>
        <p:sp>
          <p:nvSpPr>
            <p:cNvPr id="11" name="文本框 8"/>
            <p:cNvSpPr txBox="1"/>
            <p:nvPr/>
          </p:nvSpPr>
          <p:spPr>
            <a:xfrm>
              <a:off x="7051457" y="3806006"/>
              <a:ext cx="3904170" cy="238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本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次系统采用的数据库是一个分布式、面向列的开源数据库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Hbase</a:t>
              </a:r>
              <a:r>
                <a:rPr lang="en-US" altLang="zh-CN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,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与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等关系型数据库不同，</a:t>
              </a:r>
              <a:r>
                <a:rPr lang="en-US" altLang="zh-CN" sz="28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Hbase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适合于</a:t>
              </a:r>
              <a:r>
                <a:rPr lang="zh-CN" altLang="en-US" sz="2800" dirty="0" smtClean="0">
                  <a:solidFill>
                    <a:schemeClr val="bg1"/>
                  </a:solidFill>
                  <a:cs typeface="+mn-ea"/>
                  <a:sym typeface="+mn-lt"/>
                </a:rPr>
                <a:t>非结构化数据存储，基于列的而不是基于行的模式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674705" y="3945063"/>
              <a:ext cx="271911" cy="2719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947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6338322"/>
            <a:ext cx="1828800" cy="24384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931207" y="3272205"/>
            <a:ext cx="4314392" cy="1200329"/>
          </a:xfrm>
        </p:spPr>
        <p:txBody>
          <a:bodyPr/>
          <a:lstStyle/>
          <a:p>
            <a:r>
              <a:rPr lang="zh-CN" altLang="zh-CN" dirty="0" smtClean="0"/>
              <a:t>设计概述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3927397" y="2211040"/>
            <a:ext cx="4314392" cy="923330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xmlns="" val="144085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451</Words>
  <Application>Microsoft Office PowerPoint</Application>
  <PresentationFormat>自定义</PresentationFormat>
  <Paragraphs>59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lenovo</cp:lastModifiedBy>
  <cp:revision>53</cp:revision>
  <dcterms:created xsi:type="dcterms:W3CDTF">2015-08-18T02:51:41Z</dcterms:created>
  <dcterms:modified xsi:type="dcterms:W3CDTF">2017-07-11T03:46:27Z</dcterms:modified>
</cp:coreProperties>
</file>