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32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  <p:sldId id="288" r:id="rId10"/>
    <p:sldId id="289" r:id="rId11"/>
    <p:sldId id="286" r:id="rId12"/>
    <p:sldId id="270" r:id="rId13"/>
    <p:sldId id="264" r:id="rId14"/>
    <p:sldId id="265" r:id="rId15"/>
    <p:sldId id="266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327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3.jpe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3.jpeg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image" Target="../media/image3.jpeg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3" Type="http://schemas.openxmlformats.org/officeDocument/2006/relationships/tags" Target="../tags/tag217.xml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jpeg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AF78E-9D78-4F6C-90F8-17131003FD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C5C8B-D7F3-4BD0-8EE2-C0729B8E0CFD}" type="slidenum">
              <a:rPr lang="zh-CN" altLang="en-US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 bwMode="auto">
          <a:xfrm>
            <a:off x="3287713" y="2708275"/>
            <a:ext cx="5545137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 bwMode="auto">
          <a:xfrm>
            <a:off x="3287713" y="3536950"/>
            <a:ext cx="5545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3287713" y="2708274"/>
            <a:ext cx="5545138" cy="828676"/>
          </a:xfrm>
        </p:spPr>
        <p:txBody>
          <a:bodyPr anchor="ctr"/>
          <a:lstStyle>
            <a:lvl1pPr algn="ctr">
              <a:defRPr sz="44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3287713" y="3726947"/>
            <a:ext cx="5545137" cy="1142213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351709" y="2708921"/>
            <a:ext cx="7272684" cy="82802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 bwMode="auto">
          <a:xfrm>
            <a:off x="2782888" y="2708275"/>
            <a:ext cx="6410325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 bwMode="auto">
          <a:xfrm>
            <a:off x="2782888" y="3536950"/>
            <a:ext cx="641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1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2782888" y="3644330"/>
            <a:ext cx="6410325" cy="360734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内容占位符 11"/>
          <p:cNvSpPr>
            <a:spLocks noGrp="1"/>
          </p:cNvSpPr>
          <p:nvPr>
            <p:ph sz="quarter" idx="14" hasCustomPrompt="1"/>
            <p:custDataLst>
              <p:tags r:id="rId9"/>
            </p:custDataLst>
          </p:nvPr>
        </p:nvSpPr>
        <p:spPr>
          <a:xfrm>
            <a:off x="2782888" y="4076378"/>
            <a:ext cx="6410325" cy="360734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 bwMode="auto">
          <a:xfrm>
            <a:off x="3287713" y="2564904"/>
            <a:ext cx="5545137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4"/>
            </p:custDataLst>
          </p:nvPr>
        </p:nvCxnSpPr>
        <p:spPr bwMode="auto">
          <a:xfrm>
            <a:off x="3287713" y="3536950"/>
            <a:ext cx="5545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3970" y="1870710"/>
            <a:ext cx="12164060" cy="35858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321685" y="2591169"/>
            <a:ext cx="5511165" cy="950984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spc="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3321685" y="3593192"/>
            <a:ext cx="5511166" cy="950984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13970" y="1836420"/>
            <a:ext cx="12164060" cy="318579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六边形 10"/>
          <p:cNvSpPr/>
          <p:nvPr userDrawn="1">
            <p:custDataLst>
              <p:tags r:id="rId4"/>
            </p:custDataLst>
          </p:nvPr>
        </p:nvSpPr>
        <p:spPr>
          <a:xfrm rot="1800000">
            <a:off x="147320" y="1341120"/>
            <a:ext cx="725170" cy="625475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六边形 11"/>
          <p:cNvSpPr/>
          <p:nvPr userDrawn="1">
            <p:custDataLst>
              <p:tags r:id="rId5"/>
            </p:custDataLst>
          </p:nvPr>
        </p:nvSpPr>
        <p:spPr>
          <a:xfrm rot="4020000">
            <a:off x="950595" y="913130"/>
            <a:ext cx="499110" cy="430530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六边形 12"/>
          <p:cNvSpPr/>
          <p:nvPr userDrawn="1">
            <p:custDataLst>
              <p:tags r:id="rId6"/>
            </p:custDataLst>
          </p:nvPr>
        </p:nvSpPr>
        <p:spPr>
          <a:xfrm rot="1800000">
            <a:off x="973455" y="2007870"/>
            <a:ext cx="454660" cy="392430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六边形 13"/>
          <p:cNvSpPr/>
          <p:nvPr userDrawn="1">
            <p:custDataLst>
              <p:tags r:id="rId7"/>
            </p:custDataLst>
          </p:nvPr>
        </p:nvSpPr>
        <p:spPr>
          <a:xfrm rot="4680000">
            <a:off x="471170" y="2534285"/>
            <a:ext cx="318770" cy="274955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943873" y="2487278"/>
            <a:ext cx="5976664" cy="77448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4943868" y="3339857"/>
            <a:ext cx="5976664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6210F6E-899A-4C04-93E2-134CD5530F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B8CD492C-D988-4E80-9286-B243219EDA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13970" y="1635760"/>
            <a:ext cx="12164060" cy="35858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4"/>
            </p:custDataLst>
          </p:nvPr>
        </p:nvCxnSpPr>
        <p:spPr bwMode="auto">
          <a:xfrm>
            <a:off x="2782888" y="2529205"/>
            <a:ext cx="6410325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5"/>
            </p:custDataLst>
          </p:nvPr>
        </p:nvCxnSpPr>
        <p:spPr bwMode="auto">
          <a:xfrm>
            <a:off x="2782888" y="3536950"/>
            <a:ext cx="641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82888" y="2588281"/>
            <a:ext cx="6410325" cy="899167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782888" y="3572941"/>
            <a:ext cx="6410325" cy="72015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464925" y="5564505"/>
            <a:ext cx="653415" cy="1206500"/>
            <a:chOff x="18055" y="8763"/>
            <a:chExt cx="1029" cy="1900"/>
          </a:xfrm>
        </p:grpSpPr>
        <p:sp>
          <p:nvSpPr>
            <p:cNvPr id="8" name="六边形 7"/>
            <p:cNvSpPr/>
            <p:nvPr userDrawn="1">
              <p:custDataLst>
                <p:tags r:id="rId3"/>
              </p:custDataLst>
            </p:nvPr>
          </p:nvSpPr>
          <p:spPr>
            <a:xfrm rot="1200000">
              <a:off x="18426" y="10095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六边形 8"/>
            <p:cNvSpPr/>
            <p:nvPr userDrawn="1">
              <p:custDataLst>
                <p:tags r:id="rId4"/>
              </p:custDataLst>
            </p:nvPr>
          </p:nvSpPr>
          <p:spPr>
            <a:xfrm rot="3960000">
              <a:off x="18013" y="9347"/>
              <a:ext cx="614" cy="530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六边形 9"/>
            <p:cNvSpPr/>
            <p:nvPr userDrawn="1">
              <p:custDataLst>
                <p:tags r:id="rId5"/>
              </p:custDataLst>
            </p:nvPr>
          </p:nvSpPr>
          <p:spPr>
            <a:xfrm rot="3960000">
              <a:off x="18524" y="8795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rot="0">
            <a:off x="48895" y="6015990"/>
            <a:ext cx="546100" cy="788670"/>
            <a:chOff x="77" y="9474"/>
            <a:chExt cx="860" cy="1242"/>
          </a:xfrm>
        </p:grpSpPr>
        <p:sp>
          <p:nvSpPr>
            <p:cNvPr id="10" name="六边形 9"/>
            <p:cNvSpPr/>
            <p:nvPr userDrawn="1">
              <p:custDataLst>
                <p:tags r:id="rId3"/>
              </p:custDataLst>
            </p:nvPr>
          </p:nvSpPr>
          <p:spPr>
            <a:xfrm rot="1200000">
              <a:off x="77" y="10148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3960000">
              <a:off x="505" y="9506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0" flipH="1" flipV="1">
            <a:off x="11632565" y="42545"/>
            <a:ext cx="546100" cy="788670"/>
            <a:chOff x="77" y="9474"/>
            <a:chExt cx="860" cy="1242"/>
          </a:xfrm>
        </p:grpSpPr>
        <p:sp>
          <p:nvSpPr>
            <p:cNvPr id="13" name="六边形 12"/>
            <p:cNvSpPr/>
            <p:nvPr userDrawn="1">
              <p:custDataLst>
                <p:tags r:id="rId5"/>
              </p:custDataLst>
            </p:nvPr>
          </p:nvSpPr>
          <p:spPr>
            <a:xfrm rot="1200000">
              <a:off x="77" y="10148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六边形 13"/>
            <p:cNvSpPr/>
            <p:nvPr userDrawn="1">
              <p:custDataLst>
                <p:tags r:id="rId6"/>
              </p:custDataLst>
            </p:nvPr>
          </p:nvSpPr>
          <p:spPr>
            <a:xfrm rot="3960000">
              <a:off x="505" y="9506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48895" y="5524183"/>
            <a:ext cx="562610" cy="1281112"/>
            <a:chOff x="48895" y="5524183"/>
            <a:chExt cx="562610" cy="1281112"/>
          </a:xfrm>
        </p:grpSpPr>
        <p:sp>
          <p:nvSpPr>
            <p:cNvPr id="10" name="六边形 9"/>
            <p:cNvSpPr/>
            <p:nvPr userDrawn="1">
              <p:custDataLst>
                <p:tags r:id="rId4"/>
              </p:custDataLst>
            </p:nvPr>
          </p:nvSpPr>
          <p:spPr>
            <a:xfrm rot="1200000">
              <a:off x="48895" y="6443980"/>
              <a:ext cx="417830" cy="361315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六边形 10"/>
            <p:cNvSpPr/>
            <p:nvPr userDrawn="1">
              <p:custDataLst>
                <p:tags r:id="rId5"/>
              </p:custDataLst>
            </p:nvPr>
          </p:nvSpPr>
          <p:spPr>
            <a:xfrm rot="3960000">
              <a:off x="248285" y="5935980"/>
              <a:ext cx="389890" cy="336550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六边形 11"/>
            <p:cNvSpPr/>
            <p:nvPr userDrawn="1">
              <p:custDataLst>
                <p:tags r:id="rId6"/>
              </p:custDataLst>
            </p:nvPr>
          </p:nvSpPr>
          <p:spPr>
            <a:xfrm rot="3960000">
              <a:off x="29210" y="5544185"/>
              <a:ext cx="294640" cy="254635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>
            <a:off x="145415" y="177800"/>
            <a:ext cx="546100" cy="788670"/>
            <a:chOff x="77" y="9474"/>
            <a:chExt cx="860" cy="1242"/>
          </a:xfrm>
        </p:grpSpPr>
        <p:sp>
          <p:nvSpPr>
            <p:cNvPr id="12" name="六边形 11"/>
            <p:cNvSpPr/>
            <p:nvPr userDrawn="1">
              <p:custDataLst>
                <p:tags r:id="rId3"/>
              </p:custDataLst>
            </p:nvPr>
          </p:nvSpPr>
          <p:spPr>
            <a:xfrm rot="1200000">
              <a:off x="77" y="10148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六边形 12"/>
            <p:cNvSpPr/>
            <p:nvPr userDrawn="1">
              <p:custDataLst>
                <p:tags r:id="rId4"/>
              </p:custDataLst>
            </p:nvPr>
          </p:nvSpPr>
          <p:spPr>
            <a:xfrm rot="3960000">
              <a:off x="505" y="9506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 rot="0" flipV="1">
            <a:off x="11455400" y="123825"/>
            <a:ext cx="546100" cy="788670"/>
            <a:chOff x="77" y="9474"/>
            <a:chExt cx="860" cy="1242"/>
          </a:xfrm>
        </p:grpSpPr>
        <p:sp>
          <p:nvSpPr>
            <p:cNvPr id="15" name="六边形 14"/>
            <p:cNvSpPr/>
            <p:nvPr userDrawn="1">
              <p:custDataLst>
                <p:tags r:id="rId5"/>
              </p:custDataLst>
            </p:nvPr>
          </p:nvSpPr>
          <p:spPr>
            <a:xfrm rot="1200000">
              <a:off x="77" y="10148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六边形 15"/>
            <p:cNvSpPr/>
            <p:nvPr userDrawn="1">
              <p:custDataLst>
                <p:tags r:id="rId6"/>
              </p:custDataLst>
            </p:nvPr>
          </p:nvSpPr>
          <p:spPr>
            <a:xfrm rot="3960000">
              <a:off x="505" y="9506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126365" y="5982335"/>
            <a:ext cx="546100" cy="788670"/>
            <a:chOff x="77" y="9474"/>
            <a:chExt cx="860" cy="124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1200000">
              <a:off x="77" y="10148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六边形 11"/>
            <p:cNvSpPr/>
            <p:nvPr userDrawn="1">
              <p:custDataLst>
                <p:tags r:id="rId5"/>
              </p:custDataLst>
            </p:nvPr>
          </p:nvSpPr>
          <p:spPr>
            <a:xfrm rot="3960000">
              <a:off x="505" y="9506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 rot="0">
            <a:off x="201930" y="5899785"/>
            <a:ext cx="546100" cy="788670"/>
            <a:chOff x="77" y="9474"/>
            <a:chExt cx="860" cy="1242"/>
          </a:xfrm>
        </p:grpSpPr>
        <p:sp>
          <p:nvSpPr>
            <p:cNvPr id="14" name="六边形 13"/>
            <p:cNvSpPr/>
            <p:nvPr userDrawn="1">
              <p:custDataLst>
                <p:tags r:id="rId2"/>
              </p:custDataLst>
            </p:nvPr>
          </p:nvSpPr>
          <p:spPr>
            <a:xfrm rot="1200000">
              <a:off x="77" y="10148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六边形 14"/>
            <p:cNvSpPr/>
            <p:nvPr userDrawn="1">
              <p:custDataLst>
                <p:tags r:id="rId3"/>
              </p:custDataLst>
            </p:nvPr>
          </p:nvSpPr>
          <p:spPr>
            <a:xfrm rot="3960000">
              <a:off x="505" y="9506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0" flipH="1">
            <a:off x="11464925" y="5564505"/>
            <a:ext cx="653415" cy="1206500"/>
            <a:chOff x="18055" y="8763"/>
            <a:chExt cx="1029" cy="1900"/>
          </a:xfrm>
        </p:grpSpPr>
        <p:sp>
          <p:nvSpPr>
            <p:cNvPr id="17" name="六边形 16"/>
            <p:cNvSpPr/>
            <p:nvPr userDrawn="1">
              <p:custDataLst>
                <p:tags r:id="rId4"/>
              </p:custDataLst>
            </p:nvPr>
          </p:nvSpPr>
          <p:spPr>
            <a:xfrm rot="1200000">
              <a:off x="18426" y="10095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六边形 17"/>
            <p:cNvSpPr/>
            <p:nvPr userDrawn="1">
              <p:custDataLst>
                <p:tags r:id="rId5"/>
              </p:custDataLst>
            </p:nvPr>
          </p:nvSpPr>
          <p:spPr>
            <a:xfrm rot="3960000">
              <a:off x="18013" y="9347"/>
              <a:ext cx="614" cy="530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六边形 18"/>
            <p:cNvSpPr/>
            <p:nvPr userDrawn="1">
              <p:custDataLst>
                <p:tags r:id="rId6"/>
              </p:custDataLst>
            </p:nvPr>
          </p:nvSpPr>
          <p:spPr>
            <a:xfrm rot="3960000">
              <a:off x="18524" y="8795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>
            <a:off x="10933430" y="2494915"/>
            <a:ext cx="977900" cy="1805940"/>
            <a:chOff x="18055" y="8763"/>
            <a:chExt cx="1029" cy="1900"/>
          </a:xfrm>
        </p:grpSpPr>
        <p:sp>
          <p:nvSpPr>
            <p:cNvPr id="13" name="六边形 12"/>
            <p:cNvSpPr/>
            <p:nvPr userDrawn="1">
              <p:custDataLst>
                <p:tags r:id="rId3"/>
              </p:custDataLst>
            </p:nvPr>
          </p:nvSpPr>
          <p:spPr>
            <a:xfrm rot="1200000">
              <a:off x="18426" y="10095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3960000">
              <a:off x="18013" y="9347"/>
              <a:ext cx="614" cy="530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六边形 15"/>
            <p:cNvSpPr/>
            <p:nvPr userDrawn="1">
              <p:custDataLst>
                <p:tags r:id="rId5"/>
              </p:custDataLst>
            </p:nvPr>
          </p:nvSpPr>
          <p:spPr>
            <a:xfrm rot="3960000">
              <a:off x="18524" y="8795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0" flipV="1">
            <a:off x="279400" y="2494915"/>
            <a:ext cx="977900" cy="1805940"/>
            <a:chOff x="18055" y="8763"/>
            <a:chExt cx="1029" cy="1900"/>
          </a:xfrm>
        </p:grpSpPr>
        <p:sp>
          <p:nvSpPr>
            <p:cNvPr id="18" name="六边形 17"/>
            <p:cNvSpPr/>
            <p:nvPr userDrawn="1">
              <p:custDataLst>
                <p:tags r:id="rId6"/>
              </p:custDataLst>
            </p:nvPr>
          </p:nvSpPr>
          <p:spPr>
            <a:xfrm rot="1200000">
              <a:off x="18426" y="10095"/>
              <a:ext cx="658" cy="569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六边形 18"/>
            <p:cNvSpPr/>
            <p:nvPr userDrawn="1">
              <p:custDataLst>
                <p:tags r:id="rId7"/>
              </p:custDataLst>
            </p:nvPr>
          </p:nvSpPr>
          <p:spPr>
            <a:xfrm rot="3960000">
              <a:off x="18013" y="9347"/>
              <a:ext cx="614" cy="530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六边形 19"/>
            <p:cNvSpPr/>
            <p:nvPr userDrawn="1">
              <p:custDataLst>
                <p:tags r:id="rId8"/>
              </p:custDataLst>
            </p:nvPr>
          </p:nvSpPr>
          <p:spPr>
            <a:xfrm rot="3960000">
              <a:off x="18524" y="8795"/>
              <a:ext cx="464" cy="401"/>
            </a:xfrm>
            <a:prstGeom prst="hexagon">
              <a:avLst>
                <a:gd name="adj" fmla="val 28751"/>
                <a:gd name="vf" fmla="val 115470"/>
              </a:avLst>
            </a:prstGeom>
            <a:solidFill>
              <a:schemeClr val="tx1">
                <a:lumMod val="65000"/>
                <a:lumOff val="35000"/>
                <a:alpha val="60000"/>
              </a:schemeClr>
            </a:solidFill>
            <a:ln w="76200">
              <a:solidFill>
                <a:schemeClr val="tx1">
                  <a:lumMod val="65000"/>
                  <a:lumOff val="3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>
            <p:custDataLst>
              <p:tags r:id="rId3"/>
            </p:custDataLst>
          </p:nvPr>
        </p:nvSpPr>
        <p:spPr>
          <a:xfrm rot="1800000">
            <a:off x="2058988" y="1900238"/>
            <a:ext cx="1504950" cy="1298575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481638" y="4513263"/>
            <a:ext cx="2932112" cy="471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481638" y="3735388"/>
            <a:ext cx="2932112" cy="471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481638" y="3003550"/>
            <a:ext cx="2932112" cy="4714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六边形 10"/>
          <p:cNvSpPr/>
          <p:nvPr>
            <p:custDataLst>
              <p:tags r:id="rId7"/>
            </p:custDataLst>
          </p:nvPr>
        </p:nvSpPr>
        <p:spPr>
          <a:xfrm rot="1800000">
            <a:off x="3578225" y="2973388"/>
            <a:ext cx="428625" cy="369887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5495082" y="2997200"/>
            <a:ext cx="2932112" cy="4714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676400" y="3645024"/>
            <a:ext cx="3791794" cy="113712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1676400" y="4809133"/>
            <a:ext cx="3791794" cy="82840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C4F9F-0C34-4C7C-A184-1CBF3E16781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3165D-1A03-4CA4-A26E-96E565F519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22DB4-7CAE-45DB-8725-61C3668EC4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D50AE-9062-4D78-B39C-DFA16D98DA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84482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780927"/>
            <a:ext cx="5157787" cy="34087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84482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780927"/>
            <a:ext cx="5183188" cy="34087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82A9C-CDEA-4184-A1CA-DBAF3130D5B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E7056-2EEF-4A1B-AADF-5418B6DF5B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7DFCE-A12A-45AC-9047-7F39AC8E0C5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20902-6C8D-429C-8E94-A1091D525895}" type="slidenum">
              <a:rPr lang="zh-CN" altLang="en-US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5E6C-A779-4464-B036-E80C50E0BFA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60C1-170A-4F89-B0DD-41EE558C267F}" type="slidenum">
              <a:rPr lang="zh-CN" altLang="en-US"/>
            </a:fld>
            <a:endParaRPr lang="zh-CN" altLang="en-US"/>
          </a:p>
        </p:txBody>
      </p:sp>
      <p:sp>
        <p:nvSpPr>
          <p:cNvPr id="5" name="六边形 4"/>
          <p:cNvSpPr/>
          <p:nvPr>
            <p:custDataLst>
              <p:tags r:id="rId5"/>
            </p:custDataLst>
          </p:nvPr>
        </p:nvSpPr>
        <p:spPr>
          <a:xfrm rot="1800000">
            <a:off x="398463" y="333375"/>
            <a:ext cx="428625" cy="368300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3.xml"/><Relationship Id="rId23" Type="http://schemas.openxmlformats.org/officeDocument/2006/relationships/tags" Target="../tags/tag222.xml"/><Relationship Id="rId22" Type="http://schemas.openxmlformats.org/officeDocument/2006/relationships/tags" Target="../tags/tag221.xml"/><Relationship Id="rId21" Type="http://schemas.openxmlformats.org/officeDocument/2006/relationships/tags" Target="../tags/tag220.xml"/><Relationship Id="rId20" Type="http://schemas.openxmlformats.org/officeDocument/2006/relationships/tags" Target="../tags/tag21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7BCD41-2B76-4459-AA46-BCEF706B85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7A6286-A54F-4DE0-A786-63BE9DA2DB60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7.xml"/><Relationship Id="rId4" Type="http://schemas.openxmlformats.org/officeDocument/2006/relationships/image" Target="../media/image9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303.xml"/><Relationship Id="rId15" Type="http://schemas.openxmlformats.org/officeDocument/2006/relationships/tags" Target="../tags/tag302.xml"/><Relationship Id="rId14" Type="http://schemas.openxmlformats.org/officeDocument/2006/relationships/tags" Target="../tags/tag301.xml"/><Relationship Id="rId13" Type="http://schemas.openxmlformats.org/officeDocument/2006/relationships/tags" Target="../tags/tag300.xml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8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323.xml"/><Relationship Id="rId2" Type="http://schemas.openxmlformats.org/officeDocument/2006/relationships/tags" Target="../tags/tag305.xml"/><Relationship Id="rId19" Type="http://schemas.openxmlformats.org/officeDocument/2006/relationships/tags" Target="../tags/tag322.xml"/><Relationship Id="rId18" Type="http://schemas.openxmlformats.org/officeDocument/2006/relationships/tags" Target="../tags/tag321.xml"/><Relationship Id="rId17" Type="http://schemas.openxmlformats.org/officeDocument/2006/relationships/tags" Target="../tags/tag320.xml"/><Relationship Id="rId16" Type="http://schemas.openxmlformats.org/officeDocument/2006/relationships/tags" Target="../tags/tag319.xml"/><Relationship Id="rId15" Type="http://schemas.openxmlformats.org/officeDocument/2006/relationships/tags" Target="../tags/tag318.xml"/><Relationship Id="rId14" Type="http://schemas.openxmlformats.org/officeDocument/2006/relationships/tags" Target="../tags/tag317.xml"/><Relationship Id="rId13" Type="http://schemas.openxmlformats.org/officeDocument/2006/relationships/tags" Target="../tags/tag316.xml"/><Relationship Id="rId12" Type="http://schemas.openxmlformats.org/officeDocument/2006/relationships/tags" Target="../tags/tag315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tags" Target="../tags/tag2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1.xml"/><Relationship Id="rId6" Type="http://schemas.openxmlformats.org/officeDocument/2006/relationships/image" Target="../media/image4.png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7.xml"/><Relationship Id="rId6" Type="http://schemas.openxmlformats.org/officeDocument/2006/relationships/image" Target="../media/image5.png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3.xml"/><Relationship Id="rId6" Type="http://schemas.openxmlformats.org/officeDocument/2006/relationships/image" Target="../media/image6.png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image" Target="../media/image7.png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image" Target="../media/image8.png"/><Relationship Id="rId1" Type="http://schemas.openxmlformats.org/officeDocument/2006/relationships/tags" Target="../tags/tag2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p>
            <a:r>
              <a:rPr lang="en-US" altLang="zh-CN"/>
              <a:t>kCal</a:t>
            </a:r>
            <a:r>
              <a:rPr lang="zh-CN" altLang="zh-CN"/>
              <a:t>产品设计汇报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BY:bb(boysbehind) team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3770" y="695325"/>
            <a:ext cx="3055620" cy="7797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940" y="307340"/>
            <a:ext cx="12164060" cy="62433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标题 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53770" y="694690"/>
            <a:ext cx="486918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➯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kCal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算法架构</a:t>
            </a:r>
            <a:endParaRPr lang="zh-CN" altLang="en-US" sz="32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C:\Users\zhangyun\Desktop\kCal思维导图.pngkCal思维导图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53030" y="-3492"/>
            <a:ext cx="6885940" cy="68611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953770" y="695325"/>
            <a:ext cx="3055620" cy="7797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0" y="316865"/>
            <a:ext cx="12164060" cy="62433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TextBox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90890" y="1903730"/>
            <a:ext cx="309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直接连接符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2259165" y="2132330"/>
            <a:ext cx="323850" cy="4445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norm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TextBox 2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14740" y="2270443"/>
            <a:ext cx="1404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阵容选择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75815" y="3099435"/>
            <a:ext cx="1732280" cy="277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a. </a:t>
            </a:r>
            <a:r>
              <a:rPr 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用户在输入已经选择好的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1-4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个英雄后系统通过计算给出适合的英雄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也可以选出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个英雄后查看队伍各项指标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2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998" y="1943418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直接连接符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5355273" y="2172018"/>
            <a:ext cx="323850" cy="4445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norm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extBox 2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10848" y="2310130"/>
            <a:ext cx="1404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英雄对比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71440" y="3099435"/>
            <a:ext cx="1733550" cy="252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a.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用户选择一个英雄查看其属性图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b.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用户选择两个英雄查看其属性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图的对比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3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283106" y="1943418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直接连接符 2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8451381" y="2172018"/>
            <a:ext cx="322263" cy="43338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norm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TextBox 3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605369" y="2310130"/>
            <a:ext cx="1406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自定义数据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267065" y="3099435"/>
            <a:ext cx="1733550" cy="277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a.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用户修改各英雄的各个属性指标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b.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用户导入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github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或其它网址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发布的英雄属性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标题 7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953770" y="694690"/>
            <a:ext cx="486918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➯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kCal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核心功能</a:t>
            </a:r>
            <a:endParaRPr lang="zh-CN" altLang="en-US" sz="32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953770" y="695325"/>
            <a:ext cx="4266565" cy="7797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13970" y="307340"/>
            <a:ext cx="12164060" cy="62433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TextBox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34173" y="1954530"/>
            <a:ext cx="309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直接连接符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802448" y="2183130"/>
            <a:ext cx="323850" cy="4445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norm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TextBox 2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58023" y="2321243"/>
            <a:ext cx="1404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阵容计算拓展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2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75735" y="1994218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直接连接符 1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4144010" y="2222818"/>
            <a:ext cx="323850" cy="4445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norm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extBox 2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99585" y="2360930"/>
            <a:ext cx="1404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英雄对比拓展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3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77635" y="1994218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直接连接符 2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6645910" y="2222818"/>
            <a:ext cx="322263" cy="43338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norm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TextBox 3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99898" y="2360930"/>
            <a:ext cx="1406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后台数据拓展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3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973185" y="1994218"/>
            <a:ext cx="30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直接连接符 2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9141460" y="2222818"/>
            <a:ext cx="322263" cy="43338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norm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TextBox 3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295448" y="2360930"/>
            <a:ext cx="1404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功能增加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19250" y="3150235"/>
            <a:ext cx="173228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a. </a:t>
            </a:r>
            <a:r>
              <a:rPr 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可选择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2/3/5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阵容模式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b.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可同时输入敌方英雄属性对比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计算胜率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959860" y="3150235"/>
            <a:ext cx="1733550" cy="260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a.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多英雄对比，雷达图展示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b.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增加对对比结果的文字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解析等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61760" y="3150235"/>
            <a:ext cx="173355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a.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增加英雄指标，如上手难度、和其它英雄的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combom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属性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等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b.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分段位对英雄数据进行存储，可选段位后再进行前两项功能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957310" y="3150235"/>
            <a:ext cx="1733550" cy="280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a. 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实现自定义皮肤功能（支持导入）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b. 5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排阵容推荐，爬取网上热门胜高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率的阵容进行排序，或对各用户的阵容胜率进行统计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标题 7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953770" y="694690"/>
            <a:ext cx="486918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➯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kCal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未来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的可拓展性</a:t>
            </a:r>
            <a:endParaRPr lang="zh-CN" altLang="en-US" sz="32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783205" y="3573145"/>
            <a:ext cx="6410325" cy="1278890"/>
          </a:xfrm>
        </p:spPr>
        <p:txBody>
          <a:bodyPr>
            <a:normAutofit fontScale="60000"/>
          </a:bodyPr>
          <a:lstStyle/>
          <a:p>
            <a:r>
              <a:rPr lang="zh-CN" altLang="en-US"/>
              <a:t>若软件开发顺利，我们愿意无偿提供使用，后续也可能会进行更新和维护。</a:t>
            </a:r>
            <a:endParaRPr lang="zh-CN" altLang="en-US"/>
          </a:p>
          <a:p>
            <a:endParaRPr lang="zh-CN" altLang="en-US"/>
          </a:p>
          <a:p>
            <a:pPr algn="r"/>
            <a:r>
              <a:rPr lang="en-US" altLang="zh-CN"/>
              <a:t>Github</a:t>
            </a:r>
            <a:r>
              <a:rPr lang="zh-CN" altLang="en-US"/>
              <a:t>团队：</a:t>
            </a:r>
            <a:r>
              <a:rPr lang="en-US" altLang="zh-CN"/>
              <a:t>boys</a:t>
            </a:r>
            <a:r>
              <a:rPr lang="en-US" altLang="zh-CN"/>
              <a:t>behind</a:t>
            </a:r>
            <a:endParaRPr lang="en-US" altLang="zh-CN"/>
          </a:p>
          <a:p>
            <a:pPr algn="r"/>
            <a:r>
              <a:rPr lang="en-US" altLang="zh-CN"/>
              <a:t>Email</a:t>
            </a:r>
            <a:r>
              <a:rPr lang="zh-CN" altLang="en-US"/>
              <a:t>：</a:t>
            </a:r>
            <a:r>
              <a:rPr lang="en-US" altLang="zh-CN"/>
              <a:t>2752583070@qq.com</a:t>
            </a:r>
            <a:endParaRPr lang="en-US" altLang="zh-CN"/>
          </a:p>
          <a:p>
            <a:pPr algn="r"/>
            <a:r>
              <a:rPr lang="en-US" altLang="zh-CN"/>
              <a:t>WeChat</a:t>
            </a:r>
            <a:r>
              <a:rPr lang="zh-CN" altLang="en-US"/>
              <a:t>：</a:t>
            </a:r>
            <a:r>
              <a:rPr lang="en-US" altLang="zh-CN"/>
              <a:t>zy17606978307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3321685" y="2493645"/>
            <a:ext cx="5511800" cy="11474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kCal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dirty="0">
                <a:sym typeface="Arial" panose="020B0604020202020204" pitchFamily="34" charset="0"/>
              </a:rPr>
              <a:t>King of </a:t>
            </a:r>
            <a:r>
              <a:rPr lang="en-IE" altLang="en-US" sz="1400" dirty="0">
                <a:sym typeface="Arial" panose="020B0604020202020204" pitchFamily="34" charset="0"/>
              </a:rPr>
              <a:t>Glory</a:t>
            </a:r>
            <a:r>
              <a:rPr lang="en-US" altLang="zh-CN" sz="1400" dirty="0">
                <a:sym typeface="Arial" panose="020B0604020202020204" pitchFamily="34" charset="0"/>
              </a:rPr>
              <a:t> Calculator</a:t>
            </a:r>
            <a:endParaRPr lang="en-US" altLang="zh-CN" sz="1400" dirty="0">
              <a:sym typeface="Arial" panose="020B0604020202020204" pitchFamily="34" charset="0"/>
            </a:endParaRPr>
          </a:p>
          <a:p>
            <a:r>
              <a:rPr lang="zh-CN" altLang="en-US" sz="1400" dirty="0">
                <a:sym typeface="Arial" panose="020B0604020202020204" pitchFamily="34" charset="0"/>
              </a:rPr>
              <a:t>一款包含普通计算功能的计算器</a:t>
            </a:r>
            <a:endParaRPr lang="en-US" altLang="zh-CN" sz="1400" dirty="0">
              <a:sym typeface="Arial" panose="020B0604020202020204" pitchFamily="34" charset="0"/>
            </a:endParaRPr>
          </a:p>
          <a:p>
            <a:r>
              <a:rPr lang="zh-CN" altLang="en-US" sz="1400" dirty="0">
                <a:sym typeface="Arial" panose="020B0604020202020204" pitchFamily="34" charset="0"/>
              </a:rPr>
              <a:t>一款能够在进行游戏时帮助你做出合理选择的产品</a:t>
            </a:r>
            <a:endParaRPr lang="zh-CN" altLang="en-US" sz="1400"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307340"/>
            <a:ext cx="12164060" cy="62433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85995" y="3714750"/>
            <a:ext cx="7406640" cy="11474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4785995" y="1936750"/>
            <a:ext cx="7406640" cy="11474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六边形 3"/>
          <p:cNvSpPr/>
          <p:nvPr>
            <p:custDataLst>
              <p:tags r:id="rId4"/>
            </p:custDataLst>
          </p:nvPr>
        </p:nvSpPr>
        <p:spPr>
          <a:xfrm rot="1800000">
            <a:off x="1162050" y="2217420"/>
            <a:ext cx="3154680" cy="2722245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31950" y="2917190"/>
            <a:ext cx="221488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8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0945" y="2243811"/>
            <a:ext cx="9759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41085" y="2305406"/>
            <a:ext cx="4203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kCal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基础计算功能介绍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41085" y="4058564"/>
            <a:ext cx="4203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kCal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核心计算功能介绍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20945" y="4030624"/>
            <a:ext cx="9759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六边形 5"/>
          <p:cNvSpPr/>
          <p:nvPr>
            <p:custDataLst>
              <p:tags r:id="rId10"/>
            </p:custDataLst>
          </p:nvPr>
        </p:nvSpPr>
        <p:spPr>
          <a:xfrm rot="7080000">
            <a:off x="1427480" y="1777048"/>
            <a:ext cx="428625" cy="369887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1"/>
            </p:custDataLst>
          </p:nvPr>
        </p:nvSpPr>
        <p:spPr>
          <a:xfrm rot="6720000">
            <a:off x="3593465" y="4985068"/>
            <a:ext cx="428625" cy="369887"/>
          </a:xfrm>
          <a:prstGeom prst="hexagon">
            <a:avLst>
              <a:gd name="adj" fmla="val 28751"/>
              <a:gd name="vf" fmla="val 115470"/>
            </a:avLst>
          </a:prstGeom>
          <a:solidFill>
            <a:schemeClr val="bg1">
              <a:alpha val="60000"/>
            </a:schemeClr>
          </a:solidFill>
          <a:ln w="762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944110" y="2487930"/>
            <a:ext cx="5975985" cy="85217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kCal</a:t>
            </a:r>
            <a:r>
              <a:rPr lang="zh-CN" altLang="en-US" dirty="0">
                <a:sym typeface="Arial" panose="020B0604020202020204" pitchFamily="34" charset="0"/>
              </a:rPr>
              <a:t>基础计算功能介绍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      kCal</a:t>
            </a:r>
            <a:r>
              <a:rPr dirty="0"/>
              <a:t>的包含了普通计算中较为实用的函数，除了简单的四则运算外，还包括三角函数系列、对数指数系列、幂平方根系列等。</a:t>
            </a:r>
            <a:endParaRPr dirty="0"/>
          </a:p>
        </p:txBody>
      </p:sp>
      <p:sp>
        <p:nvSpPr>
          <p:cNvPr id="25" name="矩形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56105" y="282956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1</a:t>
            </a:r>
            <a:endParaRPr lang="en-US" altLang="zh-CN" sz="7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662305" y="0"/>
            <a:ext cx="3569335" cy="437896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53770" y="695325"/>
            <a:ext cx="3055620" cy="7797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62305" y="4758690"/>
            <a:ext cx="10944225" cy="9937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53770" y="694690"/>
            <a:ext cx="486918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r>
              <a:rPr dirty="0">
                <a:latin typeface="微软雅黑" panose="020B0503020204020204" charset="-122"/>
                <a:sym typeface="+mn-ea"/>
              </a:rPr>
              <a:t>✮</a:t>
            </a:r>
            <a:r>
              <a:rPr dirty="0">
                <a:sym typeface="+mn-ea"/>
              </a:rPr>
              <a:t>三角函数系列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53770" y="140144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 dirty="0"/>
              <a:t>正弦 </a:t>
            </a:r>
            <a:r>
              <a:rPr lang="en-US" altLang="zh-CN" dirty="0"/>
              <a:t>sin x</a:t>
            </a:r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 dirty="0"/>
              <a:t>余弦 </a:t>
            </a:r>
            <a:r>
              <a:rPr lang="en-US" altLang="zh-CN" dirty="0"/>
              <a:t>cos x</a:t>
            </a:r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 dirty="0"/>
              <a:t>正切 </a:t>
            </a:r>
            <a:r>
              <a:rPr lang="en-US" altLang="zh-CN" dirty="0"/>
              <a:t>tan x</a:t>
            </a:r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 dirty="0"/>
              <a:t>余切 </a:t>
            </a:r>
            <a:r>
              <a:rPr lang="en-US" altLang="zh-CN" dirty="0"/>
              <a:t>cot x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</a:rPr>
              <a:t>❊ </a:t>
            </a:r>
            <a:r>
              <a:rPr lang="zh-CN" altLang="en-US" dirty="0"/>
              <a:t>时间允许的话会考虑加上反三角函数功能 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❊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843EC9D1-E414-43AB-BBC1-318BB91020ED-1" descr="C:/Users/zhangyun/AppData/Local/Temp/qt_temp.b12272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365" y="22860"/>
            <a:ext cx="6654165" cy="43567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953770" y="695325"/>
            <a:ext cx="3055620" cy="7797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62305" y="4606290"/>
            <a:ext cx="10944225" cy="99441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62305" y="0"/>
            <a:ext cx="3569335" cy="437896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53770" y="694690"/>
            <a:ext cx="486918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r>
              <a:rPr dirty="0">
                <a:latin typeface="微软雅黑" panose="020B0503020204020204" charset="-122"/>
                <a:sym typeface="+mn-ea"/>
              </a:rPr>
              <a:t>✮</a:t>
            </a:r>
            <a:r>
              <a:rPr dirty="0">
                <a:sym typeface="+mn-ea"/>
              </a:rPr>
              <a:t>对数指数</a:t>
            </a:r>
            <a:r>
              <a:rPr dirty="0">
                <a:sym typeface="+mn-ea"/>
              </a:rPr>
              <a:t>系列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53770" y="140144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20000"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>
                <a:sym typeface="+mn-ea"/>
              </a:rPr>
              <a:t>对数 </a:t>
            </a:r>
            <a:r>
              <a:rPr lang="en-US" altLang="zh-CN">
                <a:sym typeface="+mn-ea"/>
              </a:rPr>
              <a:t>log(a,b),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l</a:t>
            </a:r>
            <a:r>
              <a:rPr lang="en-US" altLang="zh-CN">
                <a:sym typeface="+mn-ea"/>
              </a:rPr>
              <a:t>n x</a:t>
            </a:r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>
                <a:sym typeface="+mn-ea"/>
              </a:rPr>
              <a:t>指数 </a:t>
            </a:r>
            <a:r>
              <a:rPr lang="en-US" altLang="zh-CN">
                <a:sym typeface="+mn-ea"/>
              </a:rPr>
              <a:t>x</a:t>
            </a:r>
            <a:r>
              <a:rPr lang="en-IE" altLang="zh-CN">
                <a:sym typeface="+mn-ea"/>
              </a:rPr>
              <a:t>^</a:t>
            </a:r>
            <a:r>
              <a:rPr lang="en-US" altLang="en-IE">
                <a:sym typeface="+mn-ea"/>
              </a:rPr>
              <a:t>y,</a:t>
            </a:r>
            <a:r>
              <a:rPr lang="zh-CN" altLang="en-IE">
                <a:sym typeface="+mn-ea"/>
              </a:rPr>
              <a:t>  </a:t>
            </a:r>
            <a:r>
              <a:rPr lang="en-US" altLang="zh-CN">
                <a:sym typeface="+mn-ea"/>
              </a:rPr>
              <a:t>e^x</a:t>
            </a:r>
            <a:endParaRPr lang="en-US" altLang="zh-CN">
              <a:sym typeface="+mn-ea"/>
            </a:endParaRPr>
          </a:p>
          <a:p>
            <a:r>
              <a:rPr lang="en-US" altLang="zh-CN" dirty="0"/>
              <a:t>&gt;&gt;&gt;    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的近似值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π</a:t>
            </a:r>
            <a:r>
              <a:rPr lang="zh-CN" altLang="en-US">
                <a:sym typeface="+mn-ea"/>
              </a:rPr>
              <a:t>的近似值）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sym typeface="+mn-ea"/>
              </a:rPr>
              <a:t>❊ 其它相关函数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❊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843EC9D1-E414-43AB-BBC1-318BB91020ED-2" descr="C:/Users/zhangyun/AppData/Local/Temp/qt_temp.W12272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280" y="0"/>
            <a:ext cx="6685915" cy="43783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953770" y="695325"/>
            <a:ext cx="3055620" cy="7797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62305" y="4585970"/>
            <a:ext cx="10944225" cy="9950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62305" y="0"/>
            <a:ext cx="3569335" cy="437896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53770" y="694690"/>
            <a:ext cx="486918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r>
              <a:rPr dirty="0">
                <a:latin typeface="微软雅黑" panose="020B0503020204020204" charset="-122"/>
                <a:sym typeface="+mn-ea"/>
              </a:rPr>
              <a:t>✮</a:t>
            </a:r>
            <a:r>
              <a:rPr dirty="0">
                <a:sym typeface="+mn-ea"/>
              </a:rPr>
              <a:t>幂平方根</a:t>
            </a:r>
            <a:r>
              <a:rPr dirty="0">
                <a:sym typeface="+mn-ea"/>
              </a:rPr>
              <a:t>系列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53770" y="140144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lnSpcReduction="20000"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>
                <a:sym typeface="+mn-ea"/>
              </a:rPr>
              <a:t>平方、立方 </a:t>
            </a:r>
            <a:r>
              <a:rPr lang="en-US" altLang="zh-CN">
                <a:sym typeface="+mn-ea"/>
              </a:rPr>
              <a:t>x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²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x³</a:t>
            </a:r>
            <a:endParaRPr lang="en-US" altLang="zh-CN" dirty="0"/>
          </a:p>
          <a:p>
            <a:r>
              <a:rPr lang="en-US" altLang="zh-CN" dirty="0"/>
              <a:t>&gt;&gt;&gt;    </a:t>
            </a:r>
            <a:r>
              <a:rPr lang="zh-CN" altLang="en-US">
                <a:sym typeface="+mn-ea"/>
              </a:rPr>
              <a:t>平方根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>
                <a:sym typeface="+mn-ea"/>
              </a:rPr>
              <a:t>    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立方根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³√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endParaRPr lang="en-US" altLang="zh-CN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sym typeface="+mn-ea"/>
              </a:rPr>
              <a:t>❊ </a:t>
            </a:r>
            <a:r>
              <a:rPr lang="zh-CN" altLang="en-US" dirty="0">
                <a:sym typeface="+mn-ea"/>
              </a:rPr>
              <a:t>其它未</a:t>
            </a:r>
            <a:r>
              <a:rPr lang="zh-CN" altLang="en-US" dirty="0">
                <a:sym typeface="+mn-ea"/>
              </a:rPr>
              <a:t>想到的功能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❊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2" name="843EC9D1-E414-43AB-BBC1-318BB91020ED-3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860" y="0"/>
            <a:ext cx="6695440" cy="43834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4944110" y="2487295"/>
            <a:ext cx="5975985" cy="85217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kCal</a:t>
            </a:r>
            <a:r>
              <a:rPr lang="zh-CN" altLang="en-US" dirty="0">
                <a:sym typeface="Arial" panose="020B0604020202020204" pitchFamily="34" charset="0"/>
              </a:rPr>
              <a:t>核心</a:t>
            </a:r>
            <a:r>
              <a:rPr lang="zh-CN" altLang="en-US" dirty="0">
                <a:sym typeface="Arial" panose="020B0604020202020204" pitchFamily="34" charset="0"/>
              </a:rPr>
              <a:t>计算功能介绍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      kCal</a:t>
            </a:r>
            <a:r>
              <a:rPr dirty="0"/>
              <a:t>的核心计算功能基于当下热门的</a:t>
            </a:r>
            <a:r>
              <a:rPr lang="en-US" altLang="zh-CN" dirty="0"/>
              <a:t>moba</a:t>
            </a:r>
            <a:r>
              <a:rPr dirty="0"/>
              <a:t>游戏王者荣耀的</a:t>
            </a:r>
            <a:r>
              <a:rPr lang="en-US" altLang="zh-CN" dirty="0"/>
              <a:t>5v5</a:t>
            </a:r>
            <a:r>
              <a:rPr dirty="0"/>
              <a:t>功能进行设计，为玩家在阵容选择时提供参考。</a:t>
            </a:r>
            <a:endParaRPr dirty="0"/>
          </a:p>
        </p:txBody>
      </p:sp>
      <p:sp>
        <p:nvSpPr>
          <p:cNvPr id="25" name="矩形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56105" y="282956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2</a:t>
            </a:r>
            <a:endParaRPr lang="en-US" altLang="zh-CN" sz="7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117475" y="367030"/>
            <a:ext cx="12164060" cy="62433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53770" y="695325"/>
            <a:ext cx="3055620" cy="7797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219133" y="2216785"/>
            <a:ext cx="1689100" cy="20256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7211695" y="2216785"/>
            <a:ext cx="1687513" cy="20256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3219133" y="4242435"/>
            <a:ext cx="1689100" cy="14351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7211695" y="4242435"/>
            <a:ext cx="1687513" cy="14351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lum bright="70000" contrast="-70000"/>
          </a:blip>
          <a:srcRect/>
          <a:stretch>
            <a:fillRect/>
          </a:stretch>
        </p:blipFill>
        <p:spPr bwMode="auto">
          <a:xfrm>
            <a:off x="7508558" y="2334260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lum bright="70000" contrast="-70000"/>
          </a:blip>
          <a:srcRect/>
          <a:stretch>
            <a:fillRect/>
          </a:stretch>
        </p:blipFill>
        <p:spPr bwMode="auto">
          <a:xfrm>
            <a:off x="3550920" y="2369185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3944620" y="3677285"/>
            <a:ext cx="219075" cy="196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7938770" y="3677285"/>
            <a:ext cx="219075" cy="196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>
            <a:stCxn id="17" idx="6"/>
            <a:endCxn id="18" idx="2"/>
          </p:cNvCxnSpPr>
          <p:nvPr>
            <p:custDataLst>
              <p:tags r:id="rId13"/>
            </p:custDataLst>
          </p:nvPr>
        </p:nvCxnSpPr>
        <p:spPr>
          <a:xfrm>
            <a:off x="4163695" y="3775710"/>
            <a:ext cx="3775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81533" y="4359910"/>
            <a:ext cx="17478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panose="020B0604020202020204" pitchFamily="34" charset="0"/>
              <a:buNone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通过英雄指标可以计算阵容的各项指标，推荐适合的英雄。</a:t>
            </a:r>
            <a:endParaRPr lang="zh-CN" altLang="en-US" sz="1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矩形 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219133" y="4359910"/>
            <a:ext cx="17478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panose="020B0604020202020204" pitchFamily="34" charset="0"/>
              <a:buNone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英雄指标</a:t>
            </a:r>
            <a:endParaRPr lang="zh-CN" altLang="en-US" sz="1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panose="020B0604020202020204" pitchFamily="34" charset="0"/>
              <a:buNone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包括物伤、法伤、坦度、控制、定位等。</a:t>
            </a:r>
            <a:endParaRPr lang="zh-CN" altLang="en-US" sz="1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标题 7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953770" y="694690"/>
            <a:ext cx="486918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➯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kCal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实现基础</a:t>
            </a:r>
            <a:endParaRPr lang="zh-CN" altLang="en-US" sz="32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17" grpId="0" bldLvl="0" animBg="1"/>
      <p:bldP spid="18" grpId="0" bldLvl="0" animBg="1"/>
      <p:bldP spid="25" grpId="0"/>
      <p:bldP spid="29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61329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61329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TEMPLATE_THUMBS_INDEX" val="1、4、5、8、9、12、13、14、15、18、19、23、24、26、27、28、29、30、31、32、33、34"/>
  <p:tag name="KSO_WM_BEAUTIFY_FLAG" val="#wm#"/>
  <p:tag name="KSO_WM_TEMPLATE_SUBCATEGORY" val="0"/>
  <p:tag name="KSO_WM_TEMPLATE_MASTER_TYPE" val="1"/>
  <p:tag name="KSO_WM_TEMPLATE_COLOR_TYPE" val="1"/>
  <p:tag name="KSO_WM_TEMPLATE_MASTER_THUMB_INDEX" val="12"/>
</p:tagLst>
</file>

<file path=ppt/tags/tag224.xml><?xml version="1.0" encoding="utf-8"?>
<p:tagLst xmlns:p="http://schemas.openxmlformats.org/presentationml/2006/main">
  <p:tag name="KSO_WM_TEMPLATE_CATEGORY" val="basetag"/>
  <p:tag name="KSO_WM_TEMPLATE_INDEX" val="20161329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61329_1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PRESET_TEXT" val="欧美感碎花通用模板"/>
  <p:tag name="KSO_WM_UNIT_ISNUMDGMTITLE" val="0"/>
</p:tagLst>
</file>

<file path=ppt/tags/tag227.xml><?xml version="1.0" encoding="utf-8"?>
<p:tagLst xmlns:p="http://schemas.openxmlformats.org/presentationml/2006/main">
  <p:tag name="KSO_WM_UNIT_ISCONTENTS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61329_1*b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PRESET_TEXT" val="单击此处添加正文，文字是您思想的提炼，请尽量言简意赅的阐述观点。"/>
  <p:tag name="KSO_WM_UNIT_ISNUMDGMTITLE" val="0"/>
</p:tagLst>
</file>

<file path=ppt/tags/tag228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1"/>
  <p:tag name="KSO_WM_SLIDE_INDEX" val="1"/>
  <p:tag name="KSO_WM_SLIDE_ITEM_CNT" val="0"/>
  <p:tag name="KSO_WM_SLIDE_TYPE" val="title"/>
  <p:tag name="KSO_WM_BEAUTIFY_FLAG" val="#wm#"/>
  <p:tag name="KSO_WM_TEMPLATE_SUBCATEGORY" val="0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THUMBS_INDEX" val="1、4、5、8、9、12、13、14、15、18、19、23、24、26、27、28、29、30、31、32、33、34"/>
  <p:tag name="KSO_WM_TEMPLATE_MASTER_THUMB_INDEX" val="1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i*2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1"/>
  <p:tag name="KSO_WM_UNIT_NOCLEAR" val="0"/>
  <p:tag name="KSO_WM_UNIT_VALUE" val="2"/>
  <p:tag name="KSO_WM_DIAGRAM_GROUP_CODE" val="l1-1"/>
  <p:tag name="KSO_WM_UNIT_TYPE" val="a"/>
  <p:tag name="KSO_WM_UNIT_INDEX" val="1"/>
  <p:tag name="KSO_WM_UNIT_PRESET_TEXT" val="目录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l_h_i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l_h_f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ISCONTENTSTITLE" val="0"/>
  <p:tag name="KSO_WM_UNIT_PRESET_TEXT" val="单击此处添加文本具体内容"/>
  <p:tag name="KSO_WM_UNIT_VALUE" val="13"/>
  <p:tag name="KSO_WM_UNIT_SUBTYPE" val="a"/>
  <p:tag name="KSO_WM_UNIT_TEXT_FILL_FORE_SCHEMECOLOR_INDEX" val="14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l_h_f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ISCONTENTSTITLE" val="0"/>
  <p:tag name="KSO_WM_UNIT_PRESET_TEXT" val="单击此处添加文本具体内容"/>
  <p:tag name="KSO_WM_UNIT_VALUE" val="13"/>
  <p:tag name="KSO_WM_UNIT_SUBTYPE" val="a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l_h_i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i*3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2*i*4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2"/>
  <p:tag name="KSO_WM_SLIDE_INDEX" val="2"/>
  <p:tag name="KSO_WM_SLIDE_ITEM_CNT" val="2"/>
  <p:tag name="KSO_WM_SLIDE_TYPE" val="contents"/>
  <p:tag name="KSO_WM_BEAUTIFY_FLAG" val="#wm#"/>
  <p:tag name="KSO_WM_TEMPLATE_SUBCATEGORY" val="0"/>
  <p:tag name="KSO_WM_SLIDE_SUBTYPE" val="diag"/>
  <p:tag name="KSO_WM_SLIDE_DIAGTYPE" val="l"/>
  <p:tag name="KSO_WM_SLIDE_LAYOUT" val="a_l"/>
  <p:tag name="KSO_WM_SLIDE_LAYOUT_CNT" val="1_1"/>
  <p:tag name="KSO_WM_TEMPLATE_MASTER_TYPE" val="1"/>
  <p:tag name="KSO_WM_TEMPLATE_COLOR_TYPE" val="1"/>
  <p:tag name="KSO_WM_DIAGRAM_GROUP_CODE" val="l1-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5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5*b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5"/>
  <p:tag name="KSO_WM_UNIT_TYPE" val="b"/>
  <p:tag name="KSO_WM_UNIT_INDEX" val="1"/>
  <p:tag name="KSO_WM_UNIT_PRESET_TEXT" val="单击此处添加正文，文字是您思想的提炼，请尽量言简意赅的阐述观点。"/>
  <p:tag name="KSO_WM_UNIT_ISNUMDGMTITLE" val="0"/>
</p:tagLst>
</file>

<file path=ppt/tags/tag24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61329_5*e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"/>
  <p:tag name="KSO_WM_UNIT_TYPE" val="e"/>
  <p:tag name="KSO_WM_UNIT_INDEX" val="1"/>
  <p:tag name="KSO_WM_UNIT_PRESET_TEXT" val="Part 1"/>
</p:tagLst>
</file>

<file path=ppt/tags/tag245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5"/>
  <p:tag name="KSO_WM_SLIDE_INDEX" val="5"/>
  <p:tag name="KSO_WM_SLIDE_ITEM_CNT" val="0"/>
  <p:tag name="KSO_WM_SLIDE_TYPE" val="sectionTitle"/>
  <p:tag name="KSO_WM_BEAUTIFY_FLAG" val="#wm#"/>
  <p:tag name="KSO_WM_TEMPLATE_SUBCATEGORY" val="0"/>
  <p:tag name="KSO_WM_SLIDE_SUBTYPE" val="pureTxt"/>
  <p:tag name="KSO_WM_SLIDE_LAYOUT" val="a_b_e"/>
  <p:tag name="KSO_WM_SLIDE_LAYOUT_CNT" val="1_1_1"/>
  <p:tag name="KSO_WM_TEMPLATE_MASTER_TYPE" val="1"/>
  <p:tag name="KSO_WM_TEMPLATE_COLOR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单击此处添加标题"/>
  <p:tag name="KSO_WM_UNIT_ISNUMDGMTITL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f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NOCLEAR" val="0"/>
  <p:tag name="KSO_WM_UNIT_VALUE" val="440"/>
  <p:tag name="KSO_WM_UNIT_TYPE" val="f"/>
  <p:tag name="KSO_WM_UNIT_INDEX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&#13;&#13;正如我们都希望改变世界，希望给别人带去光明，但更多时候我们只需要播下一颗种子，自然有微风吹拂，雨露滋养。恰如其分的表达观点，往往事半功倍。&#13;&#13;为了能让您有更直观的字数感受，并进一步方便使用，我们为您标注了最适合的位置。您输入的文字到这里时，就是最佳视觉效果，请您务必注意。"/>
  <p:tag name="KSO_WM_UNIT_SUBTYPE" val="a"/>
</p:tagLst>
</file>

<file path=ppt/tags/tag251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6"/>
  <p:tag name="KSO_WM_SLIDE_INDEX" val="6"/>
  <p:tag name="KSO_WM_SLIDE_ITEM_CNT" val="0"/>
  <p:tag name="KSO_WM_SLIDE_TYPE" val="text"/>
  <p:tag name="KSO_WM_BEAUTIFY_FLAG" val="#wm#"/>
  <p:tag name="KSO_WM_TEMPLATE_SUBCATEGORY" val="0"/>
  <p:tag name="KSO_WM_SLIDE_SUBTYPE" val="pureTxt"/>
  <p:tag name="KSO_WM_SLIDE_SIZE" val="957*491"/>
  <p:tag name="KSO_WM_SLIDE_POSITION" val="1*24"/>
  <p:tag name="KSO_WM_SLIDE_LAYOUT" val="a_f"/>
  <p:tag name="KSO_WM_SLIDE_LAYOUT_CNT" val="1_1"/>
  <p:tag name="KSO_WM_TEMPLATE_MASTER_TYPE" val="1"/>
  <p:tag name="KSO_WM_TEMPLATE_COLOR_TYPE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单击此处添加标题"/>
  <p:tag name="KSO_WM_UNIT_ISNUMDGMTITLE" val="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f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NOCLEAR" val="0"/>
  <p:tag name="KSO_WM_UNIT_VALUE" val="440"/>
  <p:tag name="KSO_WM_UNIT_TYPE" val="f"/>
  <p:tag name="KSO_WM_UNIT_INDEX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&#13;&#13;正如我们都希望改变世界，希望给别人带去光明，但更多时候我们只需要播下一颗种子，自然有微风吹拂，雨露滋养。恰如其分的表达观点，往往事半功倍。&#13;&#13;为了能让您有更直观的字数感受，并进一步方便使用，我们为您标注了最适合的位置。您输入的文字到这里时，就是最佳视觉效果，请您务必注意。"/>
  <p:tag name="KSO_WM_UNIT_SUBTYPE" val="a"/>
</p:tagLst>
</file>

<file path=ppt/tags/tag257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6"/>
  <p:tag name="KSO_WM_SLIDE_INDEX" val="6"/>
  <p:tag name="KSO_WM_SLIDE_ITEM_CNT" val="0"/>
  <p:tag name="KSO_WM_SLIDE_TYPE" val="text"/>
  <p:tag name="KSO_WM_BEAUTIFY_FLAG" val="#wm#"/>
  <p:tag name="KSO_WM_TEMPLATE_SUBCATEGORY" val="0"/>
  <p:tag name="KSO_WM_SLIDE_SUBTYPE" val="pureTxt"/>
  <p:tag name="KSO_WM_SLIDE_SIZE" val="957*491"/>
  <p:tag name="KSO_WM_SLIDE_POSITION" val="1*24"/>
  <p:tag name="KSO_WM_SLIDE_LAYOUT" val="a_f"/>
  <p:tag name="KSO_WM_SLIDE_LAYOUT_CNT" val="1_1"/>
  <p:tag name="KSO_WM_TEMPLATE_MASTER_TYPE" val="1"/>
  <p:tag name="KSO_WM_TEMPLATE_COLO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单击此处添加标题"/>
  <p:tag name="KSO_WM_UNIT_ISNUMDGMTITLE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6*f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NOCLEAR" val="0"/>
  <p:tag name="KSO_WM_UNIT_VALUE" val="440"/>
  <p:tag name="KSO_WM_UNIT_TYPE" val="f"/>
  <p:tag name="KSO_WM_UNIT_INDEX" val="1"/>
  <p:tag name="KSO_WM_UNIT_PRESET_TEXT" val="您的正文已经经简明扼要，字字珠玑，但信息却千丝万缕、错综复杂，需要用更多的文字来表述；但请您尽可能提炼思想的精髓，否则容易造成观者的阅读压力，适得其反。&#13;&#13;正如我们都希望改变世界，希望给别人带去光明，但更多时候我们只需要播下一颗种子，自然有微风吹拂，雨露滋养。恰如其分的表达观点，往往事半功倍。&#13;&#13;为了能让您有更直观的字数感受，并进一步方便使用，我们为您标注了最适合的位置。您输入的文字到这里时，就是最佳视觉效果，请您务必注意。"/>
  <p:tag name="KSO_WM_UNIT_SUBTYPE" val="a"/>
</p:tagLst>
</file>

<file path=ppt/tags/tag263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6"/>
  <p:tag name="KSO_WM_SLIDE_INDEX" val="6"/>
  <p:tag name="KSO_WM_SLIDE_ITEM_CNT" val="0"/>
  <p:tag name="KSO_WM_SLIDE_TYPE" val="text"/>
  <p:tag name="KSO_WM_BEAUTIFY_FLAG" val="#wm#"/>
  <p:tag name="KSO_WM_TEMPLATE_SUBCATEGORY" val="0"/>
  <p:tag name="KSO_WM_SLIDE_SUBTYPE" val="pureTxt"/>
  <p:tag name="KSO_WM_SLIDE_SIZE" val="957*491"/>
  <p:tag name="KSO_WM_SLIDE_POSITION" val="1*24"/>
  <p:tag name="KSO_WM_SLIDE_LAYOUT" val="a_f"/>
  <p:tag name="KSO_WM_SLIDE_LAYOUT_CNT" val="1_1"/>
  <p:tag name="KSO_WM_TEMPLATE_MASTER_TYPE" val="1"/>
  <p:tag name="KSO_WM_TEMPLATE_COLOR_TYPE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5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5*b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5"/>
  <p:tag name="KSO_WM_UNIT_TYPE" val="b"/>
  <p:tag name="KSO_WM_UNIT_INDEX" val="1"/>
  <p:tag name="KSO_WM_UNIT_PRESET_TEXT" val="单击此处添加正文，文字是您思想的提炼，请尽量言简意赅的阐述观点。"/>
  <p:tag name="KSO_WM_UNIT_ISNUMDGMTITLE" val="0"/>
</p:tagLst>
</file>

<file path=ppt/tags/tag26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61329_5*e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"/>
  <p:tag name="KSO_WM_UNIT_TYPE" val="e"/>
  <p:tag name="KSO_WM_UNIT_INDEX" val="1"/>
  <p:tag name="KSO_WM_UNIT_PRESET_TEXT" val="Part 1"/>
</p:tagLst>
</file>

<file path=ppt/tags/tag268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5"/>
  <p:tag name="KSO_WM_SLIDE_INDEX" val="5"/>
  <p:tag name="KSO_WM_SLIDE_ITEM_CNT" val="0"/>
  <p:tag name="KSO_WM_SLIDE_TYPE" val="sectionTitle"/>
  <p:tag name="KSO_WM_BEAUTIFY_FLAG" val="#wm#"/>
  <p:tag name="KSO_WM_TEMPLATE_SUBCATEGORY" val="0"/>
  <p:tag name="KSO_WM_SLIDE_SUBTYPE" val="pureTxt"/>
  <p:tag name="KSO_WM_SLIDE_LAYOUT" val="a_b_e"/>
  <p:tag name="KSO_WM_SLIDE_LAYOUT_CNT" val="1_1_1"/>
  <p:tag name="KSO_WM_TEMPLATE_MASTER_TYPE" val="1"/>
  <p:tag name="KSO_WM_TEMPLATE_COLOR_TYPE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DIAGRAM_GROUP_CODE" val="l1-5"/>
  <p:tag name="KSO_WM_UNIT_TYPE" val="i"/>
  <p:tag name="KSO_WM_UNIT_INDEX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5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2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5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1_4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4"/>
  <p:tag name="KSO_WM_DIAGRAM_GROUP_CODE" val="l1-5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5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2_4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4"/>
  <p:tag name="KSO_WM_DIAGRAM_GROUP_CODE" val="l1-5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1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5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1_3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5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i*1_2_3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5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i*1_1"/>
  <p:tag name="KSO_WM_TEMPLATE_CATEGORY" val="custom"/>
  <p:tag name="KSO_WM_TEMPLATE_INDEX" val="20161329"/>
  <p:tag name="KSO_WM_UNIT_LAYERLEVEL" val="1_1"/>
  <p:tag name="KSO_WM_TAG_VERSION" val="1.0"/>
  <p:tag name="KSO_WM_BEAUTIFY_FLAG" val="#wm#"/>
  <p:tag name="KSO_WM_UNIT_TYPE" val="l_i"/>
  <p:tag name="KSO_WM_UNIT_INDEX" val="1_1"/>
  <p:tag name="KSO_WM_DIAGRAM_GROUP_CODE" val="l1-5"/>
  <p:tag name="KSO_WM_UNIT_LINE_FORE_SCHEMECOLOR_INDEX" val="14"/>
  <p:tag name="KSO_WM_UNIT_LINE_FILL_TYPE" val="2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f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2_1"/>
  <p:tag name="KSO_WM_DIAGRAM_GROUP_CODE" val="l1-5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l_h_f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1_1"/>
  <p:tag name="KSO_WM_DIAGRAM_GROUP_CODE" val="l1-5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6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DIAGRAM_GROUP_CODE" val="l1-5"/>
  <p:tag name="KSO_WM_UNIT_PRESET_TEXT" val="单击此处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16"/>
  <p:tag name="KSO_WM_SLIDE_INDEX" val="16"/>
  <p:tag name="KSO_WM_SLIDE_ITEM_CNT" val="2"/>
  <p:tag name="KSO_WM_SLIDE_TYPE" val="text"/>
  <p:tag name="KSO_WM_BEAUTIFY_FLAG" val="#wm#"/>
  <p:tag name="KSO_WM_TEMPLATE_SUBCATEGORY" val="0"/>
  <p:tag name="KSO_WM_SLIDE_SUBTYPE" val="diag"/>
  <p:tag name="KSO_WM_SLIDE_SIZE" val="449.625*272.5"/>
  <p:tag name="KSO_WM_SLIDE_POSITION" val="253.475*174.55"/>
  <p:tag name="KSO_WM_SLIDE_LAYOUT" val="a_l"/>
  <p:tag name="KSO_WM_SLIDE_LAYOUT_CNT" val="1_1"/>
  <p:tag name="KSO_WM_TEMPLATE_MASTER_TYPE" val="1"/>
  <p:tag name="KSO_WM_TEMPLATE_COLOR_TYPE" val="1"/>
  <p:tag name="KSO_WM_DIAGRAM_GROUP_CODE" val="l1-5"/>
  <p:tag name="KSO_WM_SLIDE_DIAGTYPE" val="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0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0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DIAGRAM_GROUP_CODE" val="l1-2"/>
  <p:tag name="KSO_WM_UNIT_PRESET_TEXT" val="单击此处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10"/>
  <p:tag name="KSO_WM_SLIDE_INDEX" val="10"/>
  <p:tag name="KSO_WM_SLIDE_ITEM_CNT" val="2"/>
  <p:tag name="KSO_WM_SLIDE_TYPE" val="text"/>
  <p:tag name="KSO_WM_BEAUTIFY_FLAG" val="#wm#"/>
  <p:tag name="KSO_WM_TEMPLATE_SUBCATEGORY" val="0"/>
  <p:tag name="KSO_WM_SLIDE_SUBTYPE" val="diag"/>
  <p:tag name="KSO_WM_SLIDE_SIZE" val="430.631*203.1"/>
  <p:tag name="KSO_WM_SLIDE_POSITION" val="264.247*185.75"/>
  <p:tag name="KSO_WM_SLIDE_LAYOUT" val="a_l"/>
  <p:tag name="KSO_WM_SLIDE_LAYOUT_CNT" val="1_1"/>
  <p:tag name="KSO_WM_TEMPLATE_MASTER_TYPE" val="1"/>
  <p:tag name="KSO_WM_TEMPLATE_COLOR_TYPE" val="1"/>
  <p:tag name="KSO_WM_DIAGRAM_GROUP_CODE" val="l1-2"/>
  <p:tag name="KSO_WM_SLIDE_DIAGTYPE" val="l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i*1_1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i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a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a"/>
  <p:tag name="KSO_WM_UNIT_INDEX" val="1_1_1"/>
  <p:tag name="KSO_WM_DIAGRAM_GROUP_CODE" val="l1-2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f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1_1"/>
  <p:tag name="KSO_WM_DIAGRAM_GROUP_CODE" val="l1-2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i*1_2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i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a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a"/>
  <p:tag name="KSO_WM_UNIT_INDEX" val="1_2_1"/>
  <p:tag name="KSO_WM_DIAGRAM_GROUP_CODE" val="l1-2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f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2_1"/>
  <p:tag name="KSO_WM_DIAGRAM_GROUP_CODE" val="l1-2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i*1_3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3_2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i*1_3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a*1_3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a"/>
  <p:tag name="KSO_WM_UNIT_INDEX" val="1_3_1"/>
  <p:tag name="KSO_WM_DIAGRAM_GROUP_CODE" val="l1-2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l_h_f*1_3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3_1"/>
  <p:tag name="KSO_WM_DIAGRAM_GROUP_CODE" val="l1-2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1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DIAGRAM_GROUP_CODE" val="l1-2"/>
  <p:tag name="KSO_WM_UNIT_PRESET_TEXT" val="单击此处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11"/>
  <p:tag name="KSO_WM_SLIDE_INDEX" val="11"/>
  <p:tag name="KSO_WM_SLIDE_ITEM_CNT" val="3"/>
  <p:tag name="KSO_WM_SLIDE_TYPE" val="text"/>
  <p:tag name="KSO_WM_BEAUTIFY_FLAG" val="#wm#"/>
  <p:tag name="KSO_WM_TEMPLATE_SUBCATEGORY" val="0"/>
  <p:tag name="KSO_WM_SLIDE_SUBTYPE" val="diag"/>
  <p:tag name="KSO_WM_SLIDE_SIZE" val="624.001*203.1"/>
  <p:tag name="KSO_WM_SLIDE_POSITION" val="167.562*185.75"/>
  <p:tag name="KSO_WM_SLIDE_LAYOUT" val="a_l"/>
  <p:tag name="KSO_WM_SLIDE_LAYOUT_CNT" val="1_1"/>
  <p:tag name="KSO_WM_TEMPLATE_MASTER_TYPE" val="1"/>
  <p:tag name="KSO_WM_TEMPLATE_COLOR_TYPE" val="1"/>
  <p:tag name="KSO_WM_DIAGRAM_GROUP_CODE" val="l1-2"/>
  <p:tag name="KSO_WM_SLIDE_DIAGTYPE" val="l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61329_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i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1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a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a"/>
  <p:tag name="KSO_WM_UNIT_INDEX" val="1_1_1"/>
  <p:tag name="KSO_WM_DIAGRAM_GROUP_CODE" val="l1-2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2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a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a"/>
  <p:tag name="KSO_WM_UNIT_INDEX" val="1_2_1"/>
  <p:tag name="KSO_WM_DIAGRAM_GROUP_CODE" val="l1-2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3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3_2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3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a*1_3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TYPE" val="l_h_a"/>
  <p:tag name="KSO_WM_UNIT_INDEX" val="1_3_1"/>
  <p:tag name="KSO_WM_DIAGRAM_GROUP_CODE" val="l1-2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4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4_1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i*1_4_2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TYPE" val="l_h_i"/>
  <p:tag name="KSO_WM_UNIT_INDEX" val="1_4_2"/>
  <p:tag name="KSO_WM_DIAGRAM_GROUP_CODE" val="l1-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a*1_4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l_h_a"/>
  <p:tag name="KSO_WM_UNIT_INDEX" val="1_4_1"/>
  <p:tag name="KSO_WM_DIAGRAM_GROUP_CODE" val="l1-2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f*1_1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1_1"/>
  <p:tag name="KSO_WM_DIAGRAM_GROUP_CODE" val="l1-2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f*1_2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2_1"/>
  <p:tag name="KSO_WM_DIAGRAM_GROUP_CODE" val="l1-2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f*1_3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TYPE" val="l_h_f"/>
  <p:tag name="KSO_WM_UNIT_INDEX" val="1_3_1"/>
  <p:tag name="KSO_WM_DIAGRAM_GROUP_CODE" val="l1-2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l_h_f*1_4_1"/>
  <p:tag name="KSO_WM_TEMPLATE_CATEGORY" val="custom"/>
  <p:tag name="KSO_WM_TEMPLATE_INDEX" val="20161329"/>
  <p:tag name="KSO_WM_UNIT_LAYERLEVEL" val="1_1_1"/>
  <p:tag name="KSO_WM_TAG_VERSION" val="1.0"/>
  <p:tag name="KSO_WM_BEAUTIFY_FLAG" val="#wm#"/>
  <p:tag name="KSO_WM_UNIT_NOCLEAR" val="0"/>
  <p:tag name="KSO_WM_UNIT_VALUE" val="32"/>
  <p:tag name="KSO_WM_UNIT_TYPE" val="l_h_f"/>
  <p:tag name="KSO_WM_UNIT_INDEX" val="1_4_1"/>
  <p:tag name="KSO_WM_DIAGRAM_GROUP_CODE" val="l1-2"/>
  <p:tag name="KSO_WM_UNIT_PRESET_TEXT" val="单击此处添加文本具体内容，简明扼要地阐述你的观点"/>
  <p:tag name="KSO_WM_UNIT_SUBTYPE" val="a"/>
  <p:tag name="KSO_WM_UNIT_TEXT_FILL_FORE_SCHEMECOLOR_INDEX" val="14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12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DIAGRAM_GROUP_CODE" val="l1-2"/>
  <p:tag name="KSO_WM_UNIT_PRESET_TEXT" val="单击此处添加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12"/>
  <p:tag name="KSO_WM_SLIDE_INDEX" val="12"/>
  <p:tag name="KSO_WM_SLIDE_ITEM_CNT" val="4"/>
  <p:tag name="KSO_WM_SLIDE_TYPE" val="text"/>
  <p:tag name="KSO_WM_BEAUTIFY_FLAG" val="#wm#"/>
  <p:tag name="KSO_WM_TEMPLATE_SUBCATEGORY" val="0"/>
  <p:tag name="KSO_WM_SLIDE_SUBTYPE" val="diag"/>
  <p:tag name="KSO_WM_SLIDE_SIZE" val="714.3*203.1"/>
  <p:tag name="KSO_WM_SLIDE_POSITION" val="132.95*185.75"/>
  <p:tag name="KSO_WM_SLIDE_LAYOUT" val="a_l"/>
  <p:tag name="KSO_WM_SLIDE_LAYOUT_CNT" val="1_1"/>
  <p:tag name="KSO_WM_TEMPLATE_MASTER_TYPE" val="1"/>
  <p:tag name="KSO_WM_TEMPLATE_COLOR_TYPE" val="1"/>
  <p:tag name="KSO_WM_DIAGRAM_GROUP_CODE" val="l1-2"/>
  <p:tag name="KSO_WM_SLIDE_DIAGTYPE" val="l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34*a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您的耐心观看"/>
  <p:tag name="KSO_WM_UNIT_ISNUMDGMTITLE" val="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61329_34*b*1"/>
  <p:tag name="KSO_WM_TEMPLATE_CATEGORY" val="custom"/>
  <p:tag name="KSO_WM_TEMPLATE_INDEX" val="2016132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4"/>
  <p:tag name="KSO_WM_UNIT_TYPE" val="b"/>
  <p:tag name="KSO_WM_UNIT_INDEX" val="1"/>
  <p:tag name="KSO_WM_UNIT_PRESET_TEXT" val="单击此处添加正文，文字是您思想的提炼，请尽量言简意赅的阐述观点。"/>
  <p:tag name="KSO_WM_UNIT_ISNUMDGMTITLE" val="0"/>
</p:tagLst>
</file>

<file path=ppt/tags/tag326.xml><?xml version="1.0" encoding="utf-8"?>
<p:tagLst xmlns:p="http://schemas.openxmlformats.org/presentationml/2006/main">
  <p:tag name="KSO_WM_TEMPLATE_CATEGORY" val="custom"/>
  <p:tag name="KSO_WM_TEMPLATE_INDEX" val="20161329"/>
  <p:tag name="KSO_WM_TAG_VERSION" val="1.0"/>
  <p:tag name="KSO_WM_SLIDE_ID" val="custom20161329_34"/>
  <p:tag name="KSO_WM_SLIDE_INDEX" val="34"/>
  <p:tag name="KSO_WM_SLIDE_ITEM_CNT" val="0"/>
  <p:tag name="KSO_WM_SLIDE_TYPE" val="endPage"/>
  <p:tag name="KSO_WM_BEAUTIFY_FLAG" val="#wm#"/>
  <p:tag name="KSO_WM_TEMPLATE_SUBCATEGORY" val="0"/>
  <p:tag name="KSO_WM_SLIDE_SUBTYPE" val="pureTxt"/>
  <p:tag name="KSO_WM_SLIDE_LAYOUT" val="a_b"/>
  <p:tag name="KSO_WM_SLIDE_LAYOUT_CNT" val="1_1"/>
  <p:tag name="KSO_WM_TEMPLATE_MASTER_TYPE" val="1"/>
  <p:tag name="KSO_WM_TEMPLATE_COLOR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setag"/>
  <p:tag name="KSO_WM_TEMPLATE_INDEX" val="2016132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setag"/>
  <p:tag name="KSO_WM_TEMPLATE_INDEX" val="2016132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EMPLATE_CATEGORY" val="basetag"/>
  <p:tag name="KSO_WM_TEMPLATE_INDEX" val="20161329"/>
  <p:tag name="KSO_WM_TAG_VERSION" val="1.0"/>
  <p:tag name="KSO_WM_TEMPLATE_THUMBS_INDEX" val="1、6、7、8、11、12、13、19、20、21、23、24、30"/>
  <p:tag name="KSO_WM_BEAUTIFY_FLAG" val="#wm#"/>
  <p:tag name="KSO_WM_TEMPLATE_SUBCATEGORY" val="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2">
      <a:dk1>
        <a:sysClr val="windowText" lastClr="000000"/>
      </a:dk1>
      <a:lt1>
        <a:sysClr val="window" lastClr="FFFFFF"/>
      </a:lt1>
      <a:dk2>
        <a:srgbClr val="C9C9C9"/>
      </a:dk2>
      <a:lt2>
        <a:srgbClr val="FFFFFF"/>
      </a:lt2>
      <a:accent1>
        <a:srgbClr val="715460"/>
      </a:accent1>
      <a:accent2>
        <a:srgbClr val="6E5A5E"/>
      </a:accent2>
      <a:accent3>
        <a:srgbClr val="6A605B"/>
      </a:accent3>
      <a:accent4>
        <a:srgbClr val="676559"/>
      </a:accent4>
      <a:accent5>
        <a:srgbClr val="636B56"/>
      </a:accent5>
      <a:accent6>
        <a:srgbClr val="6071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843EC9D1-E414-43AB-BBC1-318BB91020ED-1">
      <extobjdata type="843EC9D1-E414-43AB-BBC1-318BB91020ED" data="ewogICAiQmFzZTY0SW1nIiA6ICJpVkJPUncwS0dnb0FBQUFOU1VoRVVnQUFBdkVBQUFIdENBWUFBQUNReENHY0FBQWdBRWxFUVZSNFh1eTlEWmhkUlpVdS9MWVN4QkJJQjQxQ01wcHVoeUFEbzNSa01zcWY2UVNpK1l4T09uY0FRVytnTTRMS0FKTU9vOExjY1pKT2hoSHdoM1FVQmxHWU5EQ0lQM2pUaVBERklTUWRoK0EzWmpUTmVJTmcwSFIwUXFKNFRRTkpRQUwyOTZ4elRxVjNuejduN0YxNzE5NVZ0ZmU3bjRjSHRPdG4xVnJ2cVhwcjFhcFZUUUNHRWZ0ckI3QVJ3RUlBZmJGYlljWDRHdWdYRXdCbzc0L2ZobjgxQmJJckFIVDdKM29PSkNibWNtQkV6NGJRZlJLdy9HU2c2VnVlQ1o1SVhNNXppZFNYc0hJeE1hZUlSSVZZSk5RaHErdHBJQTdtbXN5UStOa0FDc1VpOVN5VG9QVEREeitNczg4K3UyNExKRlFKbE11cXNUUkF6TVZTR3lzbDBFQ2N4UzFCZDQ1VUpZbTNhWWhpWW80azNqZk1rY1RidEZoSTM4UER3K2p1N2k3OTA5UWtwaHI3a1ZBNWJNQ2NpdGJUQmx3OERaaDBYMDRIV0hOWUpGUTJyVjFNUWtYTUVYTlphMkFyZ0owQU9yTHVtUDBCNkpvT3JHb0RKdlVCUXdlanFZUWtQcHFlTWk4bEJGNkllL1cvcXdVcEhvbFhJVnc4L2NrY2xKVU9TYWhzYWI2NC9SSnp4Ylc5clpFVGM3WTBYOXgrMnljREc5dUIyZjFBL3pQUjlFQVNIMDFQbVpaU3hGMDZyZmZmU2lDUytFeE53ODdrSmdMams0bURqRFZBekdXc2NIYkhlWTRZeUZ3REpQR1pxOXg4aDh1V0xjUEtsU3NQTlJ3azhmSi9Wdis5ZUlzYlBmSG1VYWZYSWpHbnB5K1dUcTZCNG1HdTVNTGhCZjdrMEluZFFoeENGYnN6WnlvU2N6Wk5FUWR6OU1UYnRGaUV2cXRKZkhXVjRpMXVKUEVSWUpOcUVXSXVWZld5OFJvYUtCN21TT0p0L3hEaUVDcmJNaWZ2bnlRK3VRN2p0eEFIY3dsSnZGeCtXQXVBOGNueHpkYTRKa2w4dFg1STR0UENXdFIyaTBlb2lMbW8yRWlyWEdjTHNHWW0wUG9BTUhnZ3JWNWNhcmNad0Y0QVN3SDB1Q1JZWVdTSlE2ajhWdzVKdkUwYnhzRmNRaEl2ZWJxWEE2aWRPY1dtTXZMU04wazhTYnhyV0NhSmQ4MGkrWmNuenVMbXQxYTRjYlJ0ditKaGpxYy9QbUtPSk42MjFVTDZKNGtuaVhjTm9uSFNZTGsyQmoxNVNLajA5R1crZFBFSUZURm5Ia1Y2TFJZUGN5VHhlZ2d4WHpvTzVraml6ZHZCYUlzazhkWHE3QVN3QmtBcmdFR2p1bVpqMFRRUVo2S0oxcktycFVpb2JGdUdtTE50Z2VMMVQ4d1Z6K2EyUjl3OER0amJBU3dkQUhxMlI1T0dKRDZhbnF5VklvbXZWajFEdUt5QnNkSXhGemZiRmloZS84UmM4V3h1ZThURW5HMExGTFAvNGZPQUZkdUE3c2Vqalo4a1BwcWVySlVLSS9IcXd0ZU1oNENCSVd0aVp0Z3hTWHlHeXE3WlZmRVdOM1dCZndhQUFkdnFMMlQveGNNY1QzOXNBNTJZczIyQll2WlBFcDh6dTRlUitPSk5OQ1R4dGlGT3pObTJRUEg2THg3bVNPSmRRTGt1b1hKQjV2Z3lFSFB4ZFdldXBpN202SWszcC90VVdpS0paemhOS3NCSzBHanhDQlUzamduZ1lxUnFXek93ZFM2d2NEUFE5N1NSSmgxdmhJVEtCUVBwRWlvWFpJNHZBekVYWDNmbWF1cGlMaUdKN3dVZ1I4MlMwNVpmR2hvZ2lTZUpUd05YU2Rva2lVK2lQZGFOcXdIZHhTMXVQMjdVNDhiUkJUc1VDM01rOFQ1aUxpR0o3NitNV1l6UEx3ME5rTVNUeEtlQnF5UnRrc1FuMFI3cnh0VkFzUWdWU1h4Y25KaXNWeXpNa2NTYnhFN2N0blF4UnhJZlY5TVoxU09KcjFhMG5QN0laTk9Ta1FYWVRiVUdXc1lETytZRGk3Y0F2WVhJOGtsQzVjS3ZRSGR4YzBIbStESVFjL0YxWjY1bXNURFhCV0FWZ0VrQUNwRWx3eHhRRExZMCtENmcveG1nYzB1MFJrbmlvK25KV2ltUytHclY4L1RIR2hnREhSZHJjU09oSXVheTFnQXhsN1hHYS9YSGVjNEZLeFJMaHY1S1lFdTdvam9od3llSmR4d2ZZU1JlZVVWMUhnZHdmTWdoNHBIRXUyQS9MbTR1V0tGWU1oQnp4YkszQzZNZDZpaWZObllWSXJNc040NHVZSTRrM2dVckdKUWhqTVJMVjhWYTNFamlEY0lyZGxQRnc1eGMzbStMclM5V1RLNkJZbUdPaENvNVlwSzNvRXVva3Zkb3N3Vml6cWIyVmQrNm1LTW4zZ1dyTlpDQkpMNWFPU1R4TGtDMldJU0ttQ1Btc3RZQUNWWFdHcS9Wbnk2aGNrSG0rRElRYy9GMVo2Nm1MdVlTa3ZpOUFPNEFJQmNpK0tXaEFaSjRrdmcwY0pXMFRaTDRwQnBrZlYwTjZDNXV1dTI3Vlo0YlJ4ZnNVU3pNa2NUN2lMbUVKSDRZd0FvQVlueCthV2lBSko0a1BnMWNKVzJUSkQ2cEJsbGZWd1BGSWxRazhicjRTS044c1RCSEVwOEdoblRiMU1VY1NieXVoaE9VWDc5K1BjNCsrK3hETGV6YXRRc1hYWFFSTm16WVVMZFZrdmhxMWV3QThGamxrYkVFeG1EVlJCclFuV2dTZFdhOU1nbVZkUk1BSU9aY3NFS3haQ2dXNXBpKzJRVjA5ODRFWmswR1doK01KZzFKZkRROUdTbTFiZHMyN042OUcrZWNjMDdrOWtqaXExWEYwNS9JNEVteFlMRVdONUw0RktFVXVXbGlMcktxV05DUUJvZzVRNHBrTTVFMTBIMFNzUHhrb09sYjBhcVF4RWZUazVGU1F1Si84SU1mNEpKTExvbmNYaFFTTDQ4RERBd0JIWTlHYnRiamdpVHhMaGl2V0l1Ym5QNXNBdERwZ3VvTEswT3hNTWVOb3d0QTEvV0t1aUJ6ZkJtSXVmaTZNMWVUSk42Y0xvMjJOR2ZPSE54NTU1MllPblZxcWQzbm4zOGVsMTkrT2U2NjY2NkcvVVFoOGNWYTNFamlqUUl6Wm1QRVhFekZzVnBzRFJRTGN5UlVzWUZpc0tJdW9UTFl0WVdtaURrTFNoL1RwUzdtNkltM1pEV0pqei94eEJOcnhzUXZYNzRjM2Qwamw0V2Jtc1JNOWI5aUxXNGs4WllnTzZwYllzNEZLeFJMaHI3VGdXbEhBak1lS3NLNHR3TFl5YnMvbGsydFM2Z3NpNXV3ZTVMNGhBbzBVbDBYY3dsSXZMd051eEhBYkxseVpFVDRJald5YU5FaTNIampqYmpsbGx1d2JObXl1a09uSjc1YU5TVHhMdnhPU09KZHNFS3haTkJkM1B6V0R1YzVGK3hYTE15UnhQdUlPWko0UzFZamlZK3JlQzV1Y1RWbnNwN0VpcDdTWEJTdktERm5FanR4MnlvV29TTG00dUxFWkwxaVlZNm5QeWF4RTdldHJ1bkFxalpnVWg4d2REQzhGWkw0Y0IwWktTRXg4UklQcjJMZzVaTHJ4SWtUamFTWUxJNVhsS2MvUnNCb29KRmlMVzRrVkFZZ2s3Z0pZaTZ4Q3RtQXBnYUlPVTJGc1hoaURiUlBCamEyQTdQN2dmNW53cHNqaVEvWGtaRVMxUmRibytTSWw0NmpoTk1VSjFhVUpONElHQTAwd3NYTmdCTFpoSllHaURrdGRiR3dBUTBRY3dhVXlDYTBORUFTcjZVdTl3dEhJZkhGbVdoSTRsMUJMREhuaWlXS0kwZHhNRmR5My9BMWRBZWdyUWlWWEthV05NNzUvb2c1Rit4TEV1K0NGUXpLUUJJZlZDWkp2RUZvSldxcU9JU0ttRXNFRklPVmk0TTVrbmlEc0VuVWxDNmhTdFNaOWNvazhkWk5BRUFYY3duQ2FlVGhrelVBV2dFTXVqRDJYTXBBRWs4Uzd5S3dpME9vU09KZHdaL3U0dWFLM1BweUVIUDZPa3VuUm5Fd3g0MWpPZ2pTYjFVWGN3bEl2T1F4WHc2Z2NRNXovU0d3UmxBREpQRWs4UzcrSWtqaVhiUkt2bVhTWGR6ODFRWkp2Q3UyS3c3bVNPSjl4UnhKdkN1V3F5TUhTWHhRTVYwQVZnR1lCQ0QzQVlwT0k3TTRpeHNKbFN0QUpPWmNzVVJ4NUNEbWltTnJWMGJhUEE3WTJ3RXNIUUI2dG9kTFJSSWZyaU9ySmFLUWVOMjhvbFlIbEtoem52NGtVcC9CeWx6Y0RDcVRUVVhTQURFWFNVMHNaRkFEeEp4QlpiS3B5Qm9ZUGc5WXNRM29mank4Q2tsOHVJNnNsb2hDNG9zejBaREVXd1Zqb1BQaVlJNm5QOFJjMWhyZzZVL1dHbS9Vbnc2aGNrbHVQVm1JT1QxOXBWdGFCM01rOGVuYUluSHJKUEZCRlpMRUp3YVVvUWFLUStLSk9VT1FTZHhNY1RCSFFwVVlMQVliMENGVUJydk51Q2xpTG1PRk4reE9CM01KU0h3ZmdCWUFiUzZOUFhleWtNU1R4THNJNnVJUUtwSjRsL0NuczdpNUpMZWVMTVNjbnI3U0xWME16SkhFcDRzaXZkWjFNSmVBeFBkWHBCTGo4MHRMQXlUeEpQRnBZU3RKdTIzTndOYTV3TUxOUU4vVFNWcHl2UzRKbFVzVzBsbmNYSkpiVHhaaVRrOWY2Wll1QnVaSTR0TkZrVjdyT3BnamlkZlRiZWFsU2VLREt1ZnBUK1lBYk5DaHprVGprdHg2c3BCUTZla3IzZExFWExyNlpldGpOVURNRVJWWmEyQmdMakIwRUdoWHZ2SUdBcERFWjIwZHpmNmlrUGppZUVWNStxTUpuMVNMYzNGTFZiMXN2SVlHaURuQ0ltc05FSE5aYTV6OTlWY0NYRWppYzRDRktDUmVobG1NaVlZazNpVklFM011V2FNWXNoUURjeno5Y1FuTk9vVEtKYm4xWkNIbTlQU1ZibWtkek5FVG42NHRFcmRPRWg5VUlVbDhZa0FaYktBWWhJcVlNd2laeEUwTmRRQzlnMERYUU9LbUhHNkFoTW9sNCtnUUtwZmsxcE9GbU5QVFY3cWxkVENYZ01RUEExZ0JRSXpQTHkwTmtNU1R4S2VGcmFUdGtzUW4xU0RyNjJwQVozSFRiZHVkOHR3NHVtTUxvQmlZSTRuM0ZYTWs4UzVacm9Zc0pQRkJwZXdBOEJpQURzZXRWZ3p4QnQ4SDlEOERkRzdKODNoSnFGeXliakVJRlRGSHpHV3RnVjRBRW9ndGFjUDUyZFpBMytuQXRDT0JHUStGUzBJU0g2NGpxeVZJNG9QcTUrbVBWVEJXZFU1QzVaSTFpaUVMTVZjTU83czBTbUxPSldzVVE1YnVrNERsSndOTjN3b2ZMMGw4dUk2c2xvaEs0b3N4MFpERVd3VmpJVW44MXNycFQ2ZExxaStzTE1XWTUraUpkd25nNGhVOXBSbG9mZEFscVV6TFFzeVoxbWlTOWtqaWsyalBzYm9rOGZURU93YkpRK0lVZzFCeDQrZ1Mvb3FCT1JJcWx6Q25RNmhja2x0UEZtSk9UMS9wbHRiQlhFeFB2TVJOU1h6eVlnQVNTOFV2TFEyUXhKUEVwNFd0cE8wV2cxQ1J4Q2ZGaWNuNlBXM0F4ZE9BU2ZlWmJOVzF0dllDdUFOQWwydUNGVkllSFVMbHI0Skk0bDJ5blE3bVlwSjRQdEdibGNGSjRwV20xY1p4S1lDZXJOVFBmaHBvZ0NTZThNaGFBenFMVzlheW1ldVBHMGR6dWt6ZVVqRXdSeEtmSENubVd0REJIRW04T2IybjBoSkp2RklyTjQ2cEFDeEJvem9UVFlKdUxGY2xvYkpzZ0ZIZEUzTXVXYU1Zc2hCenhiQ3pTNlBzbUFLc1BhT2NuV1pncUxGa0pQRXVXYTZHTEZGSmZQNG5HcEo0MTZDYWY4eUp4a25pWGNJZE1lZVNOWW9oUzlkMFlGVWJNS2tQR0RxWTF6RnpublBKc3UyVGdZM3R3T3orY2hyblJoOUp2RXVXSTRsdllBMlNlTmVnbW45Q1Jjd1JjelkwUUVKbFErdjErdFFoVkM3SnJTY0xNYWVucjNSTDYyQXVKb21YQ3plckFFd0NFT0xyVDNlc3VXK2RubmhsWWhJcTE4Qk9FdSthUmZJdlQyY0xzR1ltMFBvQU1IZ2dqK05sMGdqWHJLcERxRnlUUGJvOEpQSFJkWlYrU1IzTXhTVHhmS0kzZlRPV2V5Q0pWNXFXUE4xckFNd0FNSkNWK3RsUEF3M2svNWlaRzBmWGZnQTZpNXRyc2tlVGg1aUxwcWZzU3VVZmN5V21BV0FGQU9GMi9HeHJRQWR6SlBHMnJSWFNQMG04VWhBM2pxNUJWV2VpY1UzMmFQS1FVRVhUVTNhbGlMbnNkTTJleWhvb0R1WVdBdWlqMlIzUVFNdDRZTWQ4WU9rQTBMTzlzVUFrOFE0WXJKRUlVVWw4L2ljYWtualhvSnAvekpIRUUzTlphNENZeTFyallmMnBlVzdoWnFEdjZiRFNQdjZkbUhQUmFzUG5BU3UyQWQyUGs4UzdhSi9JTXBIRTB4TWZHU3daRjh3L2llZkdNV05JaFhhWGY4eVJVSVdDd0VLQnFJVEtnbWdHdWlUbURDalJlQk5STVJmVEU4K0hBWXhickU2REpQRWs4VmxoVGJlZi9CTXFrbmhkVEtSZHZua2NzTGNqMmpGejJyS2swMzRIZ0xXOCs1T09jbU8zR3BWUXhlN0Fha1dTZUt2cXI4ZjkwdlhFazhSblpYU1NlS1ZwZWFWVkxyYzJaNlY2OWhPaUFaMjRQVCtWU1JMdm90M3lUYWlJT1dJdWF3MXc0NWkxeHFQMEYzV2VveWMraWpZdGxvbEs0dHVhZ2Exem96ME9ZSEU0Q2JybXhqR0I4bEtyR25XaVNVMkFWQnNtb1VwVnZURWJKK1ppS283VlltdUFtSXV0T2xhTXFZR0J1Y0RnZnFEajBjWU5rTVRIVkhCVzFhS1NlSkVuM3hNTlNYeFdtTlBwSjkrWWs5T2ZKUUJrbXVUbmlnYnlqVGx1SEYzQldWQU93ZHpxN1VCWExyTWJFM011WXE1Zm9wd2tPNUtpUG5XRWpFbml0d0o0VnBwM2NleTVrb2trWHBtVEpONUZZT2ViVUJGekxtSnVxQVBvSFNTaGN0RTJlWlVwS3FIeWMvd2s4UzdhTFNybVlwSjRQZ3lRbGRGSjRrbmlzOEphbkg1STR1Tm9qWFdTYUNEcTRwYWtEM3QxSlUrMzNQdWhnOHllRGNiMm5HL01rY1M3aExWRGpDZGRUenhKZkZaR0o0bFhtcGJUbjUwQTVCSU9QMWMwa08vRmpaNTRWM0FXbElPWWM5RXErWllwMzVpVGpXTUxnTFo4RzlHejBVWEZIRDN4amh0V2g4VG4rNWlaRzBjWG9ScDFvbkZSOW5DWlNPTERkWlI5Q1dJdWU1MFh2VWRpcnVnSXlINzgzU2NCeTA4R21yN1Z1RytTK094dG85V2pEb25QOTBSREVxOEZuSXdLNXh0ek93QnNxcVEyelVpaDdDWlVBL25HSERlT29RQ3dVS0NuRFZneVBaeFFXUkROUUpmRW5BRWxHbThpUlJJdnh5Nnl1QzBGSU5rYitLV3BBWko0cFYyUytEUnhGcmZ0ZkJNcVlpNHVMdEtzSjRUcTRtbkFwUHZTN01WVzI5dzQydEo4bzM2akVpb1haUStYaVNRK1hFZlpsNGlLdVJpZWVMN3VsYVU1U2VKSjRyUEVtMjVmZmFjRDA0NEVaanlrVzlPSDhpVHhMbG9wNnVMbW91emhNaEZ6NFRyS3ZrUytNY2Y3WnRraktyekhxSmdqaVEvWHBkVVNKUEdpZnNuV3NKZW5QMWFSV0x2enFCT05nNkpIRUltRUtvS1NNaTlDekdXdThzSjNTTXdWSGdLWks2QmpDckQyakxLRGJHQ29mdmNrOFptYkJsaTBhQkZ1dnZsbS9QQ0hQOFE1NTV6VFVBSWRFcDlmcnloUGZ5ekFORktYK1YzY0dEWVlDUUFXQ3VVWGM2Sk1iaHd0UUNxMHk4NFdZTTNNY0VJVjJwQ1RCWWc1RjgzU1BoblkyQTdNN2dmNm55R0pkOHBHNjlldng5bG5uNDJISDM3WUtJblA3K0pHRXU4VWdBUENFSE91V2lhL2NuVk5CMWExQVpQNmdLR0RlUm9uVHh4ZHRXWlVRdVdxL0kzbElvbDMwVzVSTVJmREU5OEpZQTJBVmdDRExvN2RhWmxXcmx5SkQzLzR3eVVaZCt6WVFSSWZ5Vm9rOFpIVVpLRVFTYndGcFJlOHk2aUxtMzlxNGp6bnFzM3lpem1lL3ZpT3VSZ2tucTk3eFRYNm5EbHpjT2VkZDJMZHVuVTQ3YlRUc0h2M2JwTDRTTXFVQjU3V0FwZ0JZQ0JTRFJiS1JnUHFtTG4xQVdEd1FEWjladE1MQ1ZVMmV0YnZKYitFaXBqVFIwTTJOZktMT1huZ1NTNjJMZ1Fnano3eGMwVURMZU9CSGZPQnhWdUEzZ2IrY3BMNERDMjJiZHUyUThROStOL1ZJaXhmdmh6ZDNiSlpLbjlOVFdLbThFOTVSZk4zek15Tlk3ajE3WlRJNytMR2phTWRSSVgzbWwvTWtjU0hXOTlPaWJabVlPdmNjRUpsUjdva3ZSSnpTYlNYZHQzaDg0QVYyNER1eCt2M1JCS2Z0aFVxN2Q5MjIyMllOMjhlTHJyb0ltellzQUdOU0h4UUpKMkxyZmxkM0VqaU00S3BkamZFbkxiS1dDR2hCdktMT1JLcWhOQkl0WG9VUXBXcUFLazBUc3lsb2xaRGpVYkJYQXdTTHc4OFNWeThYTUxoRjBVREtveG02dFNwWTRydjJyWHJFTEd2MVJaSnZHaUZKRDRLem15VXlTK2hJdVpzNENsS244M2pnTDBkd05JQm9HZDdsQnErbENIbVhMWlVGRUxsc3Z5MVpTT0pkOWxtVVRBWGc4VHpkUzhUUnFjblhrZUwzRGpxYUN2THNvckVMOXdNOUQyZFpjOXA5MFZDbGJhR2s3UWZaWEZMMHI2ZHVzU2NIYjFINnpXZm1HUFlZRFRyMnlrMStMNXllc25PTGZYN0o0bTNZNXRVd21sVTNGNytDQlUzanBaZ0dxbmJmQzV1c25GY0lqZFNJdW1BaGJMVlFENHhSeEtmTFlyMGVpUG05UFRGMHNrMTBDOEhKUURhRlFXcTBTUkpmSEk5cDlxQ1RqaU5DSkxQaVlZa1BsV1FKV3ljbUV1b1FGYlgxa0ErTVVjU3J3MkVEQ3RFSVZRWmltT29LMkxPa0NKVGFTWUs1bUtRK0IwQU5sWGk0bE9SbTQwR05FQVNMOG9naVhmNVI1RlBRa1hNdVl5NW9ZNXkycld1WEdXYzdSV2ZHd0I1TFppZmF4cUlRcWhja3psY0hwTDRjQjNaS3hFRmN6RklQRi8zeXRLa0pQR2liVzRjczhTY2JsOUNxUHAyTlk3YjAyM1Rmbm1TZVBzMnFDOUJsTVhOWmZscnkwYk11V3l6ZkdLT0pONWx6UFhPQkdaTkJsb2ZyQzhsU2J6TEZwVHdtT0hoeUhuaVpTajU5RkJ4NCtneVRQTzV1SkZRRVhOWmE0Q1l5MXJqT3YxeG50UFJGc3VhMEVDVUY5Rko0azFvT3NVMmRFbDhQaWNha3ZnVUlaYTRhV0l1c1FyWmdLWUc4b2s1a25oTkdHUmF2S2NOdUhnYU1PbStUTHROdVROaUxtVUZKMm8rQlJMUEozb1RXU1JHWlpKNFVScEpmQXpvWkZZbG40U0ttTXNNUURFNmluTE1IS05aeTFXMkF0Z0pRTkwrOFhOTkExRUlsV3N5aDh0REVoK3VJM3Nsb21CTzB4UFBod0d5TmlkSnZGenlrcGo0eFFEazRoYy8xelFnaEdyQmxMeDVxRWppWGNOWlVKNG9pNXZMOHRlV2paaHoyV2I1eEJ6dm03bU11YTdwd0tvMllGSWZNSFN3dHFRazhTNWJNRVpNZlA0OFZOdzRPZzVSNUhOeEk2RnlHWGZFbk12V3lhZHN4RncrN2VyeXFLSzhpRTRTNzdJRlk1RDQvRTAwSlBHT1F6U0hKRjVoYmlHQVB0ZlZYMGo1OGpmUGlSbTVjWFFaekIxVGdMVm5BTFA3eTY5bzV1TWo1bHkyWXdva251bUlzamE0YmpoTi9oWTNrdmlzTWFmYkh6R25xekdXVDZxQktJdGIwajZ5cmMvN1p0bnFXNyszL0dHT0cwZDlGR1JiSXdybU5EM3hKUEhabWxBL3hXVCtDRlVuZ0RVQVdnRU1acTErOWhkQkExRW1tZ2pOT0ZTRUcwZUhqRkZURkdMT2RRdmxUNzc4WW80bmpxNml0YTBaMkRvWFdMZ1o2SHU2dHBRazhhNWFyeUtYcmllK3N3VllNeE5vZlFBWVBPRDQ0Q0tKeDQxakpEVlpMSlMveFUyeWc2d0ZNRHZ3V3JCRkJiUHJNUnJJSCthNGNYUWQ1aTNqZ1IzemdjVmJ5cThGKy84UmN6N1lNT3hGZEUwUzN3TmdDUUNweGk4TERlaVMrUHd0YmlUeFdlQXNTUi9FWEJMdHNXNGNEZVNQVUttTjR3d0FBM0ZVd2pvWmFDQ01VR1VnZ3NFdVNPSU5Lak8xcHNJd3AwbmltVk0wTlV2VmFaZ2tuaVErYTh6cDloZmx5RSszVGJ2bGlUbTcrby9XZTlqaUZxMFZWMG9SYzY1WW9wRWMrY0ljTjQ1NXdCeEp2T05XSkltWDNQRGlNWkI4OGZ4YzFVQytGamNTS2xkeEZwU0xtUFBCU3ZtU2taakxsejE5R00zQTNIS08rSGJsUTY4U21pVGVjU3Zxa3ZqbWNjRGVEbURwQU5DejNmSEJSUktQcHorUjFHUzVVTDRXTjBrcktadEd5UmpDejFVTjVBdHozRGk2aXJPZ1hQbDZuWnFZeXdQbU5FbTh2TzcxR0orRnp0RHl1aVJlUk12WDRrWVNueUhjWW5kRnpNVldIU3ZHMUVDWWh5cG1zNWFxeVR6WHpJMmpKZTFIN1pZa1BxcW1XTTZVQnNJd3AwbmkrVENBS2NORWJZY2tuczlDUjhXS3pYS0Q3eXMvZ05LNXhhWVVwdnJteHRHVUp0TnNKMnh4UzdOdjgyMFRjK1oxYXI3RmZHR09KNDdtRVdLK3hkNlp3SUlwd0tUN2FyZE5FbTllNTBaYmpFUGk4MFdvdUhFMENxaVVHc3ZYNHNhTlkwb3dNZHBzdmpCSEVtOFVIQ2sxSm9ScTFtU2c5Y0dVT3NpMFdXSXVVM1hIN0N6czdSK1MrSmlLemFwYUhCS2ZyOFdOSkQ0cnJDWHBoNWhMb2ozV2phT0J2dE9CYVVjQ014NktVOXUxT3R3NHVtYVJXdktFRVNvZnhqQWlJMG04RC9ZS3c1d0dpV2RPVVJzR0x6YUpseGpSdlFDV0FwQTNDdmk1cWdFaDhSUEg1WVZRY2VQb0tzNkNjb1V0Ymo2TVlVUkdZczRIZStVTGN5VHhQbUN1YXpxd3FnMlkxRmZPVWxQOWtjUTdic1U0SkQ0L0hpcHVIQjJINXlIeDhyTzRjZU5Jek5uUUFFbThEYTNyOWhsR3FIVGJzMXVlbUxPci8yaTloejJtU0JJZlRZL1dTc1VoOGZraFZDVHgxb0NuMlRFeHA2a3dGaytzZ2Z4Z1RsUkJRcFVZRUJrMEVFYW9NaERCWUJmRW5FRmxwdFpVR09ZMFNEeHppcVptcFFZTms4UnZCREFiUUoyWERtd1loWDJPMFVCK0NCVTNqcjdBdTJNS3NQYU1jZ2pYd0pBdlV0ZVNrNWp6eFhwaGhNcVhjWlRsSkluM3dWNWhtQ09KZDl5S2NVaDhmbzc4dUhGMEhKNkh4QXViYUh3WlIvbDFZRzRjZmJBWE1lZURsZklsWTM0d0p3L1piUVd3RUlDa211VG5zZ1lhdmNOQ0V1K3k1V1N2UER5TXBpWXhVL1F2UHhNTlNYeDBxOXN0U2N6WjFYOFJlODhQNXJoeDlBVy8rWGtSblpqekJYT2xNNVB6Z0JYYmdPN0h4MHF0UWVMNW9wd05vNVBFTHdlZ3Q0bXhZYWVpOTVrZlFzV05veTlZemcraDZnU3dCa0FyZ0VGZjFGOVlPZlB4T2pWSnZFOEFOa2ppWmRoaWZINVphYURZSko0dnltV0ZNeFA5NUdOeEk0azNnWVdzMmlEbXN0STArMUVhSU9hSWhhdzFNREFYR053UGREeWEyQk5QRXArMThlS1ErTERqbDZ6SEVMOC81ckdOcjd2c2ErWmpjZXV0T0NwYXNsY2dlOVRXUUQ0d3g0Mmp0dUV0VnBBWDBlVWlkUzFDWlZFc3phNkpPVTJGV1MzZTZERkZqWEFhZVhUbkRnQmRWZ2RUdE01SjRybHg5QVh6K1NCVTNEajZnamVSVXp4VThnQkt1OWZKcTNqaTZCUG04dkU2TlVsOFhqQ25RZUtaanNpRzBZdE40cmx4dElHNXVIM21ZM0VqaVk5cmZ4djFpRGtiV2k5Mm44UmNzZTF2WS9TOU00RlprNEhXQjhmMlRoSnZ3eUlhZmNZbDhmbVlhTGh4MUlDSzlhTDV3SnhzSE84RElKY04rYm11Z1h4Z2podEgxM0VXbEsrbkRiaDRHakJKcGdsdlAyTE9KOU0xZW9jbElvbG5UbEZiQmllSlh3RkFqdjc0dWE2QmZCQXFiaHhkeDFsUXZudzhNa2JNRVhOWmE0QWtQbXVOSituUEFJbG5PcUlrQmtoU3Q3Z2tYaTRXN2dDd0dJQmNOdVRudWdaSXFGeTNVUDdrSStieVoxUFhSMFRNdVc2aC9NblhLSVZ6UkU4OFNid3RXTVFsOGY0ZitSRnp0akFYdDEvL0Z6ZUZPYjVpR0JjRFdkZnpIM1BOQUNTRWl5ZU9XV01uYm4vNWVCT0Rwejl4N1cram5nRVNMeGxwVmdHWUJHREl4aGdLMjJkY0V1Ly80dFlCWUMyQUdaS0RvckQyOTJuZy9tT09HMGVmOENheStrK29pRGxpTG1zTmNPT1l0Y2FUOXRjeUh0Z3hIMWk4QmVpdGVnOHVvaWVlNllpU0dpRnUvYmdrdm1zNnNLb05tTlJYVHNIbTMwZk0rV1l6L3drVk40N0VYTllhSUluUFd1TkorMnRyQnJiT0JSWnVCdnFlVHRxYWpmckVuQTJ0SisyelhncG5rdmlrbWsyNWZsd1M3eitoSW9sUEdWckdteWZtakt1VURZWm93SDlDeFkyamp5RDMrMDBNa3ZnOFlTNGlpZWROWmx0R0x5Nko1d01vdGpBWHQxLy9DUlUzam5GdGI3T2UzNFNLbUxPSm5iaDkrNDA1Ymh6ajJ0MW12WHJaMzBqaWJWb2xRdDl4U1h5akdLb0kzVHBRaEJ0SEI0eWdMWUxmaTV0a1FSSXZsV1JHNHVlTEJ2ekdIRW04THpnTHlqblVBZlR0QWpxMytDZzlNZWVqMVJLU2VFbjF0NGtQb0Zpd2ZGd1NMNkw2dmJodEJiQVRnSGdOK1BtaUFiOHh4NDJqTHppckpsUnkyYXZMeS92djNEajZpRG0vMzhRZ2lmY1JjL1ZlYlkzb2lXYzZJaE5HWDdSb0VXNisrV1ljZGRSUmVQNzU1M0g1NVpmanJydnVhdGgwY1VrOE1XY0NjMW0zNGZmaVJoS2ZOVjVNOUVmTW1kQWkyOURSZ04rWVk2aXFqcTFkS1Zzdit4dEpmRVlXbWpObkRyNzBwUy9oK3V1dkx4SDNiZHUybFhvKytlU1RVeVB4Zms4MEpQRVpRZE5vTjM1alR2SjEzd0ZBVXVyeTgwVURmbU9PRzBkZmNCYVVVN3lpQzZZQWsrN3pVWHBpemtlckpTRHhmQUFsRFlQZmR0dHRtRGR2SGk2NjZDSnMyTENoYmhkSlBQSCtMbTdFWEJxWXk2Sk52eDhaNDhZeEM0eVk3a013dDJRNjBQUXQweTFuMFI0M2psbG8yWFFmZnIrSndmQm8wM2pJb3IxNjJkOGllT0taamlnTkE0a25mdmZ1M1Rqbm5ITlM4OFQzblE2YzBneTBQcGpHQ05Kc2s1aExVN3RwdHUzMzRrWVNueVkyMG1xYm1FdExzMnkzbmdiOGZvZUY4NXlQeUU1QTRqc0JyT0hMbVFhc3ZuTGxTbHg5OWRVNC9QREQ4ZkRERDljbDhNdVhMMGQzdDF3K0tYOU5UYkxYMHYvOFhkd1U1bG9CVkQxUHBxOEcxc2hRQTJweGEzMEFHRHlRWWNlSnUrTEdNYkVLTFRYUTJRS3NtUW40aHpuSmdpUmUwYVVBZWl4cGo5M0cwWUMvYjJLbzF4QXNZT0lBQUNBQVNVUkJWRnFKdVRoMnQxbW5Yc2JCQ0o1NDNtUk93M0RyMTYvSGlTZWVtR280amI4a25waExBM05adE9udjRrWVNud1UrMHVpRG1FdERxMnl6a1FhSU9lTERoZ1pxWlg4amliZGhDUUNTcWViR0cyL0VMYmZjZ21YTGx0V1ZJa2xNZk1jVVlPMFp3SXlIZ0lFaFN3T04xUzFKZkN5MU9WREozOFZOTHJPdUFqQUpnRmMvRmdlc2JsY0VmekhIamFOZDVDVHIzYzkwdXNSY01xdmJyUzJZVzcxOWREcmRDQ1NlNlloTW1FMUNhZWJQbjQ5VFR6MjExRndXbm5oL0Z6ZmVuamVCT1Z0dCtMbTRjZU5vQ3k4bStpWG1UR2lSYmVob2dKalQwUmJMbXRCQXJXUWxFVWc4Q1pVSjVTdmlmdmJaWjVlYXl5SlBmRnN6c0hVdXNIQXowUGUwcVZGazBRNHhsNFdXMCtyRHo4V05qKzZraFljczJ2VVRjOXc0Wm9HTnRQb1ltQXNNSFFUYTFYS1ZWa2RHMnlYbWpLb3o0OFppa25pK25KbXhuVVoxbHlTY1JocnljM0dUdEd1U2dGY3V1UEx6VFFPeXVBM3VCem9lOVVseWJoeDlzbGExcklQdks0Y00rb1U1T2VWdUF5QVhYUG41cGdFL1V6Z3pzc0kzbkFYbHJmVStRUVJQUE5NUjJUUjZVaEkvMUFINDl5UTVNV2NUYzBuNzluTnhZKzdrcEhhM1dkOVB6SEhqYUJNelNmdjI4MDBNWWk2cDNXM1dyNVdzSklURXEzUkVLd0NNcER5ME9ZaWk5WjJVeFB1M3VERUZsdThZRjIvQnJNbSt2VS9BamFQUHVKTTNNYVlkV2I3RTc4L0hVMjUvYkRWV1VqK3p2NG16NGpFQUhUNnJ2ckN5Szh4TjZpdUhjc2tYUXVKNWs5azJXcEtTZVA4V04yTE9OdWFTOXUvZjRzWjgzVWx0YnJ1K2Y1Z1RqWEhqYUJzM1NmcjM4MzBDWWk2SnpXM1hyWldzSklURXkyNXRMWURaQUx5NnZXRmIxOGI2VDByaS9WdmNTT0tOZ2NkU1E3VzhCWlpFaWRndE1SZFJVYzRXODIrZUk0bDNGa3dSQmZNdit4c2pLeUthMXRsaU1VZzhiekxidG1aU0V1L2Y4OURNMTIwYmMwbjc5Mjl4VTg2S0dRQUdrZzZmOVMxb1FMMkpNYnNmNkgvR2dnRGFYYXFONDBJQWN0bVFuMjhhVU5uZkZtOHAzenR6LzZPenduMGJOWlpRdmRxNmRBRG8yVjR1RytLSmw2ZWdsMVNLK1Q1OFArVlBTdUw5STFUY09QcUoxQkdwaVRuZkxlaWYvUDVoam9US1A1U05sZGl2N0cvRVhCNHhGMExpZVpQWnR0Rk5rWGgvY3NWTHZtN3hqTXJSSHo4Zk5kQThEdGpiQVFTOUJXNlBnODRLdCswVFRUcS9DSlU2Y1d3RjRJVWJONW9SQ2xiS3IreHZ5a0hHVjZsOWhtbjFxNjBoSko2MzUyMGJPeW1KRi9uOVd0eTRjYlNOT1JQOUUzTW10TWcyZERUZ0YrWjQ0cWhqVzFmTCtwWDlqWmh6RlVjNmNsVmpMb1RFOHlhempuTFRLR3VLeEsvZURuUjVFZTVMRXA4R2pySnVVeDdma2Rqa3ppMVo5eHluUDJJdWp0WmNxK01Yb1JMTXlXbWpQUGJFejFjTitJVTVQaTdtSzg2Q2NtdVFlT2JyZHNIZ0praThYeE1OTjQ0dTRDNnBETVJjVWcyeXZxNEdCSE1UeC9tU0s1NGJSMTM3dWxqZXI2eEl4SnlMR05LVnFmcVJzUWFlZUY2QzBGVnVHdVZKNHRQUUt0dE1Xd04rdlUvQWpXUGFlTWlpZmI4SUZUR1hCU2JTN3NNdnpQR2hwN1R4a0VYNzFaaHJRT0taZGkwTGc0VDFZWUxFK3pQUnlOR3kzTU5nMnJVd1hMaitkMzh3UjJlRjYxaUtLcDgvNlhTWnJ6dXFUVjB2cDFLYnlrdkJBME91Uzh1Tm8rc1dpaUpmZFNhdUJpU2VseUNpS0RUdE1zVWk4U1JVYWVNcHEvWko0clBTTlB0Ukd2QW56U1RudWJ5ZzFoL01jZU9ZRjh5cDl3bFV4c0VHSkY3U3JuVXkxWjlseTVzZzhmNU1OTnc0V29hYnNlNzllWHlIajRzWk03cmxocW9YTjh2aU5PaWVwOXp1MmtaUE1uL1M2WExqcUdkWnQwc0hNM0UxSVBHOEJPR0NHWXRGNHJseGRBRnpKbVRneHRHRUZ0bUdyZ2I4U0ROSlo0V3VYVjB1N3dmbVNPSmR4cEN1YlBJK1FkK3VjdmEzQmlTZU9lSjFGWnRHZVJNa1h1VHlZNkxoeGpFTkRObHEwdy9NU2RxMUZxYjZzd1VTdy8wR0Z6ZkRUUnRzamcvYUdWU205YWI4U0tmTGg1NnNBOFdnQU1Ic2J3MUlQQzlCR05SNTdLYUtSZUxsOXZ5bVNoaFhiSld4b2lNYThJTlFjZVBvQ0Z5TWlPRkhhbE5pem9peEhXbkVEOHp4VldwSDRHSkVqTjZad0lJcHdLVDc2bnJpbVNQZWlLWU5OR0tLeFBzeDBYRGphQUF5empUaEIrYTRjWFFHTUFZRWtjVnQxbVNnOVVFRGphWFdCREdYbW1vdE5PeEhPbDF1SEMxQUk3VXVnNGtqNm5qaUdUK1ZtdlkxR3k0T2lXZDZTVTFvT0Y4ODZDMXdWMWh1SE4yMWpiNWtmbVJGSXViMExldHVEVDh3eDQyanV3alNseXlZMnJRT2llZnRlWDIxcGxQREZJbDNmNkxoeGpFZEJObHIxWDNNU1N5OExHNkxBVWljTWovZk5kRFpBcXlaV1g2MTFjMjgzY3BaUWN6NWpqVWx2L3VZRTBtNWNjd0wzbVFjd2NRUmRVZzhiOCs3WXZEaWtIaGl6aFhNbVpMRC9RdzEzRGlhc3JVcjdSQnpybGlpT0hLNGp6bWVjdWNSalNweFJCMFN6MVIvcmhqZEZJbDNmNkloNWx6Qm5DazUzTS9iell3TnBtenRTanN0NDRFZDg0R2xBMERQZGxla0NzckJkd2xjdEVwU21kek94S1VpSzJZRFVMSHhTVWZNK3JZMUlJa2plZ2ZyWG16bEpRamJCbEw5bXlieDZwVXZWOFkzSWdjeDU1NU5ra3ZrOXVMR2pXTnlDN3ZYZ3R1WTQ0bWplNGhKTHBIYmFTYUp1ZVFXZHE4RmxUaWlqaWVlT2VKZE1aa3BFaS9qY1h0eDQ4VWJWekJuVWc2M0Z6ZHVIRTNhMnBXMkJ1WUNnL3VCamtkZGtTZ29oMkJPc3I5SmlBTy92R2pBN1V4Y2N0OUhRZ2ZsRGhDL3ZHaEFzaUtkMGx6WEU4OUxFSzRZMmlTSkYwSWxsNzNjWE55SU9WY3daMUlPdHhlM3ZRRHVBQ0FoRHZ6eW9nRzNNY2VOWTE1d0ZoeEhUeHR3OGJSeTNtNzNQbUxPUFpza2wraFE0b2pLdGVWQWk3d0VrVnk5NWxvd1NlTGRYZHlZc2NFY1l0eHFTUmEzSmRPQnBtKzVKVmZaR3lva2ZnVUFPVzdtbHhjTnVJczUwVENkRlhuQldYQWNYZE9CVlczQXBENWc2S0JySTZTendqV0xtSkJIWlVXcUVVN0Q5SkltRkd5cURaTWszdDJVZjh3U1lnb3ZycldqTU9mZTRrYk11WVlWVS9LNGl6bHVIRTNaMkxWMjNFMGNRY3k1aGhWVDhpak0xU0R4dkFSaFNza20yakZKNHRYT3JmVUJZUENBQ2VsTXRjRXNJYVkwNlZvNzdpNXVuUURXQUdnRk1PaWEyaWhQQWcyNGl6bHVIQk9ZMWVtcTdtWkZJdWFjQms0QzRackhBWHM3YXNiRTkxVXVRUERpVFFMOUdxdHFrc1M3dTdoSmxwQWxLTU9SWDU0MG9CYTN4VnZLNmJEYytlaXNjTWNXWmlWeGwxQ3A5SkxjT0pxMXVCdXR1Wms0Z3M0S045Q1JqaFNDdVJxZWVNa1M4aGdBQ2F2aFoxc0RKa204ak1YTmlZWVhiMnpqTE0zK2liazB0Y3UyYTJsQTVWRHVHbkJKUDVJbFJOWlZDWEhnbHpjTnVIbm5qTTZLdk9Fc09CN0JYQTBTejRzM0xobmROSWwzTStVZk40NHVZYzYwTEc2bS9DUG1UTnZacGZiY0pGU1N1dm5aU3JvL2w3UkZXVXhvUUtYOGEzM1FSR3VtMm1CS1UxT2FkTEVkQ1pHdUl2RXFmbW9oQUFtcjRXZGJBNlpKdkp1TEd6ZU90bkdXWnYvRVhKcmFaZHUxTk9CbXlqL09jM2xHcTV1Skkvam1UNTR4SjJPckl2RXFmbW9HQUtmT0lmTnVoN3JqTTAzaTNadG91SEhNTzdpSnVieGIyTDN4cVpSLzdsemk1enpuSGtyTVN0UXhCVmg3QmpEam9mSjdMRzU4M0RpNllZZjBwS2dpOFl5ZlNrL1Y4Vm8yVGVMZHkxRERpemZ4a09GUExmY0lGZFBvK29PZWVKSzZkNG1mODF3OFMvcFRTMkZ1NFdhZzcya1g1SllYV2lWc2NERUF1WS9CTDQ4YXFDTHhqSjl5emNpbVNieDdpeHN6MDdpR09kUHl1TGU0MFZsaDJzYXV0YWZTcjYzWUJuUS83b0owTXM4SmtlZWxWaGVza1pZTWJsM2laM3JKdE96c1VydFZKSjZYdlZ3eWpzaGltc1M3dDdneE00MXJtRXRESHJjV042YlJUY1BHcnJYcDFpVit6bk91NFNNTmVkekNITjlmU2NQR3JyVlpSZUlaUCtXYWdVeVRlQm1mcEYvcjJ3VjBibkZodElLNTFRQWtoeksvdkdyQXJjdXR6QktTVjV3RngrVVc1cmkyRW5OWmEwQ2NGZkxlajRUVjhNdXJCZ0lrbmhkdlhEUnlHaVRlbmNXTk1Yc3VZaTRObVNSYnlKTHBRTk8zMG1oZHQwMFNLbDJOK1ZqZW5RdlZRcVJrNDhpc2J6N2lTRWRtZHpBblVqT3lRc2QydnBZTmtIaG1wbkhSaUdtUWVIY0lsYnBnT0J1QU9tNTIwUXFVS2FrRzFJVnErNWtiRktIaVphK2tOblc5dmp1WTQ2VlcxN0ZpU2o1M010VEkzWXU5QUZZQWtMQWFmbm5WUUlERTg3S1hpMFpPZzhTN2t5MkVtSE1SYzJuSTFESWUyREVmV0x3RjZCMU1vNGVvYlpKUVJkV1U3K1hjdVZETnkvdStZeW1xL083TWM3elVHdFZtdnBjTGtIaG1wa25ibUxmZGRocys4cEdQbExwNTZhV1hjTU1OTjJEWnNtVU51MDJEeEx1VG9ZWVhETlBHbkV2dHUzRVhRMUt0eVFrUXM0UzRoSTIwWkhIalFqVXZ0YVpsWHhmYmxYbE9IQlZkVnAvYWtUdG1xd0JNa2x0d0xxcUpNaG5TUUlERU0zN0trRTVyTnJObzBTSmNjODAxdVBMS0s3Rmh3d1lJb1QvLy9QTngrZVdYNDY2NzdxcmJkUm9rWGpwelkzRWo1dExFbkd0dHkxMk1pZVBLajZIWSs0ZzVlN3JQdm1mSkZpSVA3M1E4bW4zZkl6M3k4cjVON1dmZHR4dDN6c1JaSWQ1NFhtck4ydjVaOTFjaDhTcCthaWtBT2Zyamw3WUdoTlRmZU9PTnVPV1dXeHA2NDlNaThRTnpnYUdEUUx1MVVIVEc3S1dOTWRmYXQzL3BpNWh6RFJOcHk5TjNPakR0U0pzYlI5N0JTTnZHcnJWdmY1NFRqY2hGNnAyVlUwZlhORVI1VEdxZ1F1SnJYVEQ4QndCbkFQZ3dnUDlyc2srMkJWajN4UGZPQkJaTUFTYmRaOHNjak5tenBYbGIvZG9QNCtKRmFsdTJ0OVd2SWxTVCtzcE9pK3cvSm96SVh1ZDJlM1RqY2lzemNObEZRWGE5VjBoOHJRdUdKUEZwbVdIbHlwVzQrdXFyUzJFMGwxeHl5Wmh1bGk5Zmp1N3VrUnZsVFUxaUpyT2Z5dHpRK2dBd2VNQnMyOUZhWTh4ZU5EM2xwNVQ5aDhaNGtUby9hSW8yRXZ1WFczbXBOWnFsOGxQSy91VldwZ3ZQRDVyQ1IxSWg4YlV1dFpMRWg2dFB2OFQ2OWV0eDFsbG5SYnJVS3EybkZVN1QxZ3hzblFzczNBejBQYTAvanVRMWVNRXd1UTc5YThGdWpESXZHUHFIbU9RUzI3My9ROHdsdDZCL0xkaTkzS29jWkswQXJLWUM4ODl3SGtwY0lmR1NUL1NPcWxjelNlSk4yM1BidG0ybEprOCsrZVRJVGFkRjRrc2JoUE9BMWR0dDNhTG40aFlaQkRrcUtESEtwelFEclEvYUdCUXZHTnJRdXUwKzdWNDBKT1pzMjk5Ry8zWXhSd2VaRFp2YjZyTUphQnN1WDRLb2Z2eEVrZmgvQkhBemdGTXFNa3BLUlBuLytPbG9RRUpvTHJ2c01seDExVlVOczlGVXQ1a21pYmM3MFRCbVR3Yy9lU21yM2lqSVBrYVpyMmJtQlVPNjQ3QjMwWkNYV25WdGxaZnk5akFuR2hRKzkyd2xPMDFlTk1weDFOTkFFOUE1REt3Qk1BTkFNTEdwa1BpVkFHNEZJRmxyWHFoY2N2MVhBR2NDMkV5dGFtZ2dtQ00rV08zMjIyK3ZHUmV2eXFSSjR1MjkzTXBMclJyUXlWVlJlekhLUEdMT0ZaQTBCcU11R3M3dUIvcWYwYWlZdUNndnRTWldvYWNOMkwzY1NnZVpwN0NKSlhZVDBETU15R1JUL2ZpSmtQaS9CUEJCQUU5V0duOGRnTHNyQko3ZStGZ2ExNnlVSm9tM045SHdzcGNtREhKVjNFNk1zandzSnA1UjVrM09GWmdpRE1iZWhXck9jeEhNazhzaTlpNjM4bEpyTGdIVllGQk53TmJoMmtjdnRXTGlYMXQ1Qld3WFEyb3lRa3FhSk43ZVJNUGp2b3pnNDJRM2R0NG9rRWVlTnFIc3NPQlhOQTNZd1J6di9SUU5aOEh4MnJuY3loUEhvbUd1U2ZLZkFDc0FqS1EwTEN1aEVZbVh2NnNRbTZLcExOdnhwa25pWlNReTBmVHRBanEzWkRVdVByaVRsYVpkN1VmQ3VDNmVsdVViQmVKOUZ4TFB4K3hjeFVUYWN0a0pIZVNsMXJUdDZuTDdkbDZvNW9tank1aElRN1lLaVY4SVFJd2YvRWppMDFDNGJwdHBrL2pzSnhvK3VLT0xnYnlWVjI4VXpIZ0lHQmpLWW5RS2M5WDNmckxvbTMyNG9JSHM0K0xWeHJFNllZUUwycUFNV1dqQXprTmozRGhtWVZ1WCtxaVErRW5pa3lXSmQ4a3lGVm5TSnZIWjM2Sm5uS2lETU10VUpQVkd3ZUl0UUc4bWFZeUp1VXdON0dCbjJjZkZjK1BvSUF3eUZTbjdlWTd4OEprYTJKSE9tb0RCNGRxWHZlaUpkOEZHYVpQNDdMT0ZNQjdlQlZ6WmxpSGJlRkZpenJhOVhlaGY0dUlIOXdNZGoyWWhEVjhIemtMTHJ2ZVJiYmlxd2x3dHA2enJtcUo4Y1RYUUJIUVBqNDJIbCtaSTR1TXExV1M5dEVtOHlKcmRvMDhxSHA2eHlTWXg0bU5iMllaeE1lV2FqeGd4TFhPMmR6RjRxZFcwL1h4c0w5dkg3ZWlzOEJFalNXV3V2TmlhdEJuV1Qwc0RXWkQ0N0NZYUhqR25oUlBmMnMwdWpJdEh6TDVoSXkxNXM3MkxVZXNWOUxSR3huWmQxVUIybUdQQ0NGY3hrTFpjSlBGcGF6aGgrMW1RZVBXS1p1c0R3T0NCaEFJM3JDNnh5YlhlSkVpelQ3YnRvZ2F5dTJqSUkyWVg3VzlESnBWU2Qra0EwTE05VFFsNHFUVk43ZnJVZG5hWVk4SUluM0JoVWxhU2VKUGFUS0d0TEVoOGRoT05wUGw3RElCTU9QeUtyQUYxMFRCOVFpVlp0NFJVeVVOUC9JcXVnY0gzbFRNaXBSc1h6MXpkUmNkWmNQelozTVdnZzZ5b21DT0pkOXp5V1pCNFVVSDZpeHR6ZFRzT3RjekZFOHoxUDVQMkd3VVMxbkFmSDNuSzNMcHVkdGc3RTFnd0plMDNDaVFlWHNJYnVIRjBFd1haU3BYTkd3VjBrR1ZyVlhkNkk0bDN4eFkxSmNtS3hLYy8wVWdZelJvQXpOWHRPT1F5RXkvOXV4Z01hOGpNbUo1MGxINk1zb3BOWGcxQVBQTDhpcTZCOUVNSDZTQXJNc1pJNGgyM2ZsWWtQdjJKcHJjU1JpT0xIRDlxQUVqL0xnWTNqc1RaYUEya0h6cEl6QkZ6WXpXUWJnWTRZcTdJbUNPSmQ5ejZXWkY0VVVPNkV3MlAreHlIV3ViaXBVK291SEhNM0tnZWRKaHVHQmN4NXdFRU1oY3gzWlM2Z2puSndpVWVlWDVGMHdCSnZPTVd6NUxFUzNqRHRDT0JHUStaVmdxUCsweHJOQy90eWFVdnllSnVIbk9pSWNtYnZKTVhxZk1DRmtQamtMajRXWk9CMWdjTk5UaXFHZDdCU0VPcnZyZXBUaDBuOVFGREIwMlBocGd6clZHZjJpT0pkOXhhV1pMNDlNSWJlTnpuT015c2lhZnl4WnRmM0xoeHRHWlV4enRPYjU3am13U09tOTZhZUczTndOYTV3T0l0UU8rZ1NUSGs4clE0S3hZREVJODh2NkpwZ0NUZWNZdG5TZUpWZUlQNWlZYkhmWTdEekpwNDZTMXVUUE5uemFpT2Q1d2U1aVROM3hJQWZQYmVjUWhZRVcrb0EramJaVG9iRitjNUs4WjBxRk9TZUllTVVVdVVMRW04OUo5T3FrbUpoOS9FTkgrT1k4MldlT2xnVHJ4VE1yMHh6Wjh0dTdyY2J6cUVpdmQrWExhNWJkblNDZVBpT3hpMjdXcTdmNUo0MnhZSTZUOXJFaStwSmkrZVpqS1BNdFA4T1E0eDYrS3A5S2JtUW1vWVNtUGRxSTRMWUQ2OUtUSG51TW10aTVkT2VsTzVVY1IwcHRhTmExRUFrbmlMeW8vU2RkWWszbnlxU1I3M1JiRnprY3VZRDI4ZzVvcU1weWhqVi9QY3dzMUEzOU5SYW9TVkllYkNORlQwdjV2UHhzVTdHRVhIbEl5ZkpONXhGR1JONGtVZFpsTk55bkdmaERRdy9aWGpVTE1xbnRud0JvYlNXRFdtSjUyYkRlUGlLNjJlbU4ycW1KS05hM0EvMFBHb0NURzZBU3puSFF3VHF2UzREWko0eDQxbmc4U2J5MmtyRHp0Sm5DaWZ2WGNjWnRiRmszalJCVk5NaEhFeHJNRzZNVDBSUUdWR2FuMEFHRHlRUkdpKzBwcEVlMFdxYS9abGRIRldQRnZKRVY4a0xYS3NRUTJReER1T0J4c2szbHdLTnBWYWNqWUE4VlR4b3dacWE4QmNlQVBER29peGFCcFE0UTBydGdIZGowZXJVd2U5QU5iS2F3Y0FCcEkweExvNTE0QzVlVTV0SEZjQUVJODh2NkpxZ0NUZWNjdmJJUEhtWXBRWlN1TTR2SndTejB4SURVTnBuREtxNDhLWXVlREtWMW9kTjdOVDRwa0pWK1hiSzA0WjFhSXdKUEVXbFIrbGF4c2tYdVJLSGkrcXdocm9LWWhpWjVZQmtvZlVNSlNHT05MVGdCblBLRi9NMU5ONnNVdWIyVGpTV1ZGc0ZJMk1uaVRlY1NUWUl2SEpDUlhER2h5SGxuUGlKYytNUk13NVoxUVBCRXJtc0ZBdlppNEVJQ2VQL0tpQnhocFFxU2JqWjBhaXM0SVlJNG4zQmdPMlNIejdaR0JqZTVKbm91a3A4QVpramdqYVBBN1kyd0dzM2c1MHhRb3RKdVljTWFWWFlpUzc0TXBYV3IweXRpUENKZ3NkSk9ZY01hTVRZdEFUNzRRWjZndGhpOFNMUk9LaDJyRWZtQzJQcldwOXlqdTFHSURFaS9LakJxSnBJUDVSTTcxVDBUVE1VdFVhU0hiQlZUYU9Pd0YwVUxIVVFHUU5KSHZnamk4RFIxWjBBUXFTeER0dVpKc2tQcjZIaXA0Q3gySGxySGp4WHpWa0tJMnpSdlZBc0hpYlIrV3NXQXBBNWp4KzFFQTBEYWprRVVzSGdKN3QwZXFVUzhsbVVUSWhNWHhMUjJ0NUxrc1M3N2gxYlpKNDVhSFNEMitncDhCeFdEa3JYdnlRR29iU09HdFVEd1NMZDhGVlphV1JVNkFoRDBaSkVWM1NnRHo4TkN5SlNSL1NrWXFaa0hTMFZZU3lKUEdPVzlrbWlSZlZpSWRxMW1TZFIzam9LWEFjVXM2TEo0K05UUnNQdEQ0WVZWU0cwa1RWRk12VjE0RGVCVmMrWkVjc0pkT0EvcWtqSHhWTHB2RjgxaWFKZDl5dXRrbTh2b2VLbmdMSEllVzhlR3B4bTkwUDlEOFRSVnlHMGtUUkVzczAxb0JlK0tEQ0hCOTRJcTdpYVVDZE90NHhDSFJ1aWRJR2M4TkgwVkxSeXBERU8yNXgyeVJlMUJQZFEwWHZsT053OGtZOHZVdlZES1h4eHJBT0M2cDN3VlZDQnVWQ2E3dkRJNkpvcm10QUw1VXo1em5YN1dsRFBwSjRHMXJYNk5NRkVoL2RRMFZQZ1lacFdiU0JCcUo3NDRWRWJRVEF5NFVFVkhJTlJMdmdxakRIN0Z2Sk5WN3NGcUtuY3VZbDZtSWpwZjdvU2VJZFI0WUxKRDY2aDBySVZDc0FpVkhtUncwazAwQTBiN3hnVGtJYWVMa3dtYlpaV3pRUUxYeVFJWU5FaXprTlJKdm5tUEhObk1iejFSSkp2T1AyZElIRWk0ckNQVlRxY3VFS0FOMk9hNVhpK2FDQmNHKzg4b2dTY3o3WTB4Y1pHNGNQcW5sdU5RQ0ppK2RIRFNUVFFMU1Q3cjBBNU1FV3ZrZVFUTnY1cTAwUzc3aE5YU0h4NFI0cVhpNTBIRXJlaVNjWHZ3Ym5BMXYzMW50d2pGNTQ3NHpxZ2NDTlNaVTRLSlpYVGh3SFBSZ05SWFJkQStFbjNjejQ1cm9OYmNwSEVtOVQreEg2ZG9YRWk2aU5QVlM4NkJYQm5DeWlxUUZGcU1abXFxRVhYbE9WTEI1UkE0MUpGZC9BaUtoR0Z0UFFRT09UN2o0QUVoUFBNRlVObFJhbUtFbTg0NloyaWNUWDkxQ3BDNjJ6QWZRN3JsR0s1NU1HbERlK2IxZDFHalo2NFgyeW8yK3kxaVpWOUlqNlprZGY1RldoZ3dzM0EzMVBCNlZtK0pZdk5yUWxKMG04TGMxSDdOY2xFbC9mUTBVdmZFUnpzbGdNRFl6ZFBOSUxIME9OcktLaGdkcmhnN3k0cjZGQ0Z0WFV3RkJIcmRCQnVVUjlNY08zTkhWWnBPSWs4WTViMnlVU0w2b2E2NkZTWHZpRjhsZkh0VW54Zk5UQVdHODh2ZkErMnRFM21VZUhEL0xpdm0vMjgwM2VydW5BcWpaZ0pIUlFZZTRPQUxMTzhxTUd4bXFBSkQ1alZDeGF0QWczMzN3emZ2akRIK0tjYzg0SjdkMDFFcS95MnE3WUJuUS9MdUtMRjE1Z3hIaTlVR095UUd3TmpIamozNFhCQXo4QXdJdzBzWlhKaXBFME1Qb0VpQ24rSWltTmhSSnBRRGFPdytKM2YxQ2FvUmMra1RJTFVwa2tQaU5EejVrekIzZmVlU2VPUHZwb1BQZmNjM2ppaVNlOEpQSEtHejlyc2t3MEg4TFF3YnNCOE5HVGpHQlUyRzVHdlBIdlJlZVdiekF2ZkdHUmtOM0FSOElIajBEMzQ3c0IzRWVQYUhicUwyUlBLb3hyOFpieDZCM2NENEJlK0VJQ1FXUFFKUEVheWpKVmROdTJiZGk5ZTdlM0pGNHRibmNNQ3FHNmxWNTRVOEJnT3cwMTBEdnpXRnpjc2dldEQzUmg4SUI0UnZsUkErbHFvQncrK0hxMFB2Z000NUxUVlRWYnIyaWd2eDJZTnI0Wk14N2FnYUdEOHBBZFU1a1NIUFUxUUJKdkFSMWhKUDRvQUNlb0gzUi9QLzYyWFM3eUFUOEt5QnI4Ynd0RFFFL2JIMkhKOVAvR2pJZitBZ05EMzdFaHdwZytteWNjaFZPT245NVFscDE3OW1Cd3o2anIvMDdJVGlIQ05kQXkvaDdzbUg4aDdoZzhISjFiWGdxdndCTE9heUE0MTlVUzF2WTgxekdsRld2UDJJR0ZteTlBMzlOZnQ2clBsbU9uWU5xeHgwTG11YmJqMVFveFdxVCtnYkxHTmczODJLcXM3RHkrQnRvblQ4REc5bjFZc1cwQnVoK1gweDkrUG1yZzFJclE4a3VWZWE3NkV4WWk1M3Y3QUR5WllJQWs4UW1VRjZmcUZBRHJQdk1aUFAva2svajJIWGZnclpWR0pnQ0gvbHVuWFpteTVSOEJ3WFlBV2RIVDVuSDNZM0QraDdCMTcvT1lMUS9KWmZETmFudEhhZkdTeFV6K0xmL0lnaGJuazhWT3lQemdudDJRLzM3c3FlMFkydmQ4bktaWUp4TU5sRFBTOU02Y2dZdGJCakNwRHhnNm1Fbkg3Q1NHQmhRNWw0Vk1GckhqWXM1djByVmE3R1NlazEvb3o2b2NHakhFMDZpeUVZUHZ1d2dEUTN2UThXZzJnSlA1VGVhNjlyWjNISnJyNHM1ekEwODlpYUY5KzBwejNIMlBiTUxBVTZJOWZtNXJvQnU5TTNkZ3daUzcwUHJnSHpqUHVXMHN5QnluNWptWjl4UjUxeFZielcweTM4bGNKN1FxQ2lNaGlkZlZ0R1o1TWVvN0FBZ0ZFZU1LaVZkZmNBZFd2UnRUSHFpTkd6Zmk2Tm1TZjMwRUhHcUJEQzZVcWsweHV0U1ZiTzFSUWFBNXBNcG9OcUpyK2p1eHF1MkhnZHYwK2kwMXFpRWtYUmF6ampQYjBkNDI4dE40ZHQrKzBtS2tGaWpWaHBEd3NFV3E1ZGpqU2d1anRDZnRUNXdnMjZmeUorMzFQYktKaTUxWk14cHFyWnlScG1YOG03Rmovbk1ZdVZodHFIazJrMWdEc3lwemxNeDF3WGxPdkUxQ0hXdDVtOEs4VUdyT2xFMUFjSEVNem5QaWMwN0hlVkhPdk5WOTBnd3NQM2tBclE4QWd3Y1NxMmxNQXpJZlhUeHZmbWsra25sSkVmYnFlVTQ1SFJyTmMycWVyUDYzektQeVNkMitSL3BMODV4NDYrbTRNRy9QWkMwMmw1SkZ0SXkvSFR2bWZ3SjNERmEvajVHc2RkWk9yZ0UxejRrRE5qZ255UnluNWlYcFJmMXY5ZS9xbm1XT2xIbE4vVnZ4T2ZXL3Biek1tY0xqNUo5NjNucVMrT1EySGRPQ0dFTU1mV0hBK3lTTGxmS2EvNjl2Znh0N0prNDBHaE92QUNWZUx3R1dnRU1BSldUK3U4WTlWeVA1a2tmZnBrK3VURmw4RnB3NUN4MW56aXFSYmZrZWUrcG5wVVduN0QzZmJUUWNSaDFOeXdJcW00WGdZaWY5U2I5M3JCTU44ck9uZ2RGNTRYdG5BZ3VtbERNNDBCdHZ6eXBxbmxNT0N2bmZ3WGxPRnAxNkMxaGNxV1ZHa0RsTzlTbnpuSHhDNG1XdWs0QVhNNFJleU5SV0FEdlJNcjRkTytiRCtNYng0bm52UitlODl4OXlVTWc4SjA0SW1YZktUZ3B6WG5PWjUyUk9sZmxWNWpubHZCQkNYL2JTZjkvb3ZCclh2cXpYRFdCNTZmNUZUOXNnbGt4SGFwdEg2anE2Qm1UZWVYL2xIK1dnVUh4T25ReEc4WnBIN1ZIeE9lbFRCYzRwUGxmdHBTZUpqNnJWQ09XRXVIK2dzc0NvblpnaTBNRmRWRmhNZkxDcnVDa21CUVN5aVpERlRuek5zckNKTFBKUHNrVnVOS0ZTS1NlWERnQTlFczhUODVNRnJidnowa1BFWFk1K3l3dk1qek5kWEdTeEt5OTA1UVZ2MnJISGxmcnZ1ZmNlM0xIdUFYcXVZdG8zV2JYUmVlSHJQenFXckJmV2pxWUJXY1F1cmN3dFF0ekYweTRFV3AwQVJtdkZUQ21SUlJGNm1YL2xFMW51U2V5NFVHU3EvQXExMmpqT2VDaVpOMTRjRTB2T3ZhQkUzbVd1MmJsbmQybHVFV2RCbG5kMWduUGNLWlg0ZXVsZjVKQjVsekgxWnZDcDEwclpDNit5SUttTVhGdjNJck9RVlQxNTgxKzZtdE9KUi96K2pOK2xsemxXelhHS3o0bm0xWHhMRXA4UWg2SmdJY3Z5ai9KRWlaR0ZMTmM3L3NpQ3hBZUhKUnNMMmRHcG94OVo1SlNIWG4vNFl4L2FrZHYwcDB6VTk0ektJcVlXTkZuY3hCTWxDMXF2UTU1djhWcDFuWHRoeVVNdlI4OGkyK3A3djU3cGdxdHZvenpWcVAwNks3M3gyZHRZSEFNWFZCd1YwcnZNY1VLV2sxektNamtLTlJkL3FPSzRFTGxFU1d3b3dRQUFJQUJKUkVGVVB2MXpOSG56UXJ6d0l5a2xaZU00OEI2Z2I1ZCtlSVBNYzNLNjJIWHVCV2c3dm53TFNrNzNaQzVSRjFGTjZrRzNMWmw3bGROQzVKUlBDSDEzNzFkTG9ZVU11ZEhWYU56eUkxNTRsWkZHdlZVdzhnQlUzTFpaTDZvR3FyM3U0cVJRbkM2WkF6U3FCSTNMeVF3aXYxSlpHY1ZMVHhLZlFLOGZEWkQzdEhab2NUM3h0WWFsd0Nta1BoaHVJMGZRMFJiaUxnQ3JBSXgrbmJXdEdkZzZGMWk5SGVnYUNGZG90VGRLdkQ3ZHZWOXhZa0dySjcyRTJ3aVpseE1EK1hyWDNWOGk4eWFQdk1NMVY4UVN0VjluVlpoamJIejZtSkROdjh4MThtOEpsL21ha1JPOWRPV1dPVTVrbG5sT25VSUtvWTkyNUwwV2dIamcyMGFsOTlNbFZESm5pSk5DSEFGQnI3dVFkNWVKY2JYalFod3JNdGU1TEhPNmFNcWk5YkViUjlXcmhLenVQUWpJS1JDLzlEUWdLN3NRNDNJdXdISWNldFplZDkzUkNhY2ppZGZWV3NXckxRdUVLRkNPTkw2UytPaTJ2aEFtU1h5d0YxbVFWZWlQaE51SVovN0docUUyYXBKNUxBRHprUmJGTTNweFMrUDRQU0h2eXpzdlFlYzg2Ym5zalpJRndpY2lMR01RajVxTVFlSkt4Wk1tWXhDUEZUL1RHcWp0aFZlOXhEMEJNaTFsWHR1VFJVM2Q2MUhlcU9oRTJBMnRCRGNnSXBFc3lsOXRPTS9WeDV5RU53ek1EU2RVRXFxeXZQUFNVamllWEU2VjhCUlh2TzQ2VmhINXhYRWgzbmwxSVhaRjcyMDhoZFJSWXVTeXlsa3hldU1vMVR0YmdEVXpnY1ZiZ0Y2bWpJK3MwU2dGcXlNcFhQTzZSeGtEU1h3VUxWWEt5S0tXRlhsWFlxVkY0bFg3MVVmUXNpR3B2VkRYbjJTa0xSVy90L0Uzd01KSFJ5dTFlbEVUTDNhUDV5RXA0bG1UdUZaWjVGVGNQSStmTlg1TWtZclc5c0tycXFidVkwUVNwU0NGMUdWVk5jL0pvaVp6Z3BCZm56OXh1TWlZVkV4cGZlZUxoTkZNcXZ1QTNjaUxtbU1KbFd6d1YxMnh0T1I1bDFoM09WMlVHSFBmUGRneUxybXZKS2VRTWhaNjVrMy9FdFFKOTFJQXRSK3hLejhBVmZiRzh6Sy9HZjNMWEhCVnhSbnJnOWU5M3FoSjRpUGdRYnc1Y2w5Y0ZnSloxQ1J5TGF0SFNOSW04V3I0YXBHVGpZb2NQOHZDUFJKTDJnRkFqcGpyVHpMU1R2VnhzeHducjdyaXFwSkhTaFkxOFViSkF1RDdvbFlOR1NIejRwbVh1SG1KSlYxOC9VcW5RNE1pUU42QklvMjk4RXBBdGJoSnBocCt5VFFnWG5jaHVrTGtaWDZUemJ5YzBPWHBVMDRMRlZJb214TTVnU3lIMmRRT0Y2d2VmNjBUSVBHOHk0YStDVTJsT1U0SWZONitJSmxYTWZQTTNKWFV5bzFQdUtzZEZnd2ZUS3J2TW84VFBpZThUakxMZkNGRFBwZGMrckV0a01RMzBHcndLTmFXUnlvckVxL1VJR1ArMjhxRkNWbklQNDltYkMvZG1LOGRSbE90UGhXLzF6ZjFVblIzZnJSMG5OeDEweGVjdXF5YXhnOUoycFROU3U4MXkwdWVlVm5JVi9SK05YY2JsclIwTjdiZHhsNzQ2c1dOUjgzeExSTmMxTklPRDR3dnBmbWFzbUdSZjRUQS93T2E4VWpFZVM1NEI2Z1BwMkxOTmN0S1diVWtwSzdycGh0ekgyNGk4NXpNN2VLMGtMYzFsdDYwaWs2TDJQQnNmTUlkYkxidmRHRFdaUDBFRXJGRnkxbEZ0WUdYMzd6YzdaRnR0dHp2OGYwamlhOWh3ZUNpWm91OEs3R3lKdkdxWC9GVUNabnZ4bHI4QUxOeEdOcXdIK0VCZWN2ZWVTeFd2SGtQY1BaeTNQZmJvOUI1L1lwQ0VWa0pzeEdQbkhqbTVNUkJ2UElTRTh0UFJ3UFJ2UENxUmVVWlRacitUMGZDdkpSVjNuZFpDTVFqNVh2WWpLNWRKTk9EZU9XK2d4NThIVXZ3UnJUaTF4SG11WDg1L1Vnc25yb2ZXUFFkN0R5QTBqem5RcVlaM2ZFbktTOG5rRUxtNmJTSXE4WHdNSnBneXlxMWJ0UUVFbkdseW1POVlPaU1SQmpJWEJmdGtydjcyaUNKcjdLUmtGZUpreExGdUxCVHMwWGlSUzJ2UlFkZXdGcGNpaFg0RUxwTCtwQWo5bHFmU2hjcGsvcUwzMWlNVjM3ekJQN29PeThYTm41UFFvbkVLeTg1bUlYRUM1blBXeGhSZXRPYnhDVzNWdUtTaDBLN1Vlbi9tRTg1VkZXSENnaDVsWGxPVHQ0a0hsUkNCUE95cUVYWGdpb3Bsd20zNGkreEdsZWdxK0U4SnpWa2c3NzBMejZBbzc5OUlYYStQQkd0MzNBaDhaeitxRTNWa0RsZmRNSlFRaDJOUmd1anFXNnhwdzE4QUVwRHplS1FsWGxPU0h3ZVFtZHFEWjBrdnFJVk9Xb1JqNHdZVzQ2VVZ5UitGRWtEYVEySzJpUHg2dUdKblppQ3RrTXhaTEpjaVc2Q2R3TGtlRlVkS2ErKzl4NnMvODZYY2Y4N0R4aC80ZENNUnJOdFJSWTQ4Y3dQWTdnVUp5dXAydmcxMG9ES2xUdzZqV21ZemxRR0I4YU1obW1xSEVLaWpwUkYyenduS29jMEhJc1dyTUJRYVdNajg1dkV5Z2RUN3dibk9RbWQrYSsxLzRoL2VNdXpXTGdaNkNzMmp4OFZTaWp6bklRUzhtdWtnZHBwVE1OMDFpaUJSRmpkb3YxZHBRQjN4U0dibHY1SjRpdmVLSFZ4VlNadWwrS2s3Skg0WGdBWGx4WTNvSno4WFRZNEVtSWp1WmZGSy8vTkNVZVZQREJDVXVYaWF2QklPVXJLeWJSQTdWcTdFaThyWG5tSklaVWpkL0hLWi9rNm8ydjZxQytQQ3FOWlhibGtxQ2U1eEl3dW1Gck80REFRN3NEWGF6d0hwY1g3dmd5QS9KdmVkMlZRZFdsL3NieitjR2llazgyTnBONVY4NXc0S1ZUV21lQThKeWtuSld1SVhLd3VldFlRT1kyVkxEWkx6cjJ3RkNzdjg1eFA2WU96KzRsSFN4UlJUeDdkOXdxeUc1Y2JQUVVUa1JSaG5pczhpWmVqRm5uaFQ0NWF4TU1jN2RHajdNQnFoOFEzamttV0JVNnkySXc3NlU5eDhtZS9pSnZXZmJmMHVsOHdYQ1RKQzRmWmFUZmJubVN6STU1NWV1VnI2WDNrNUtlOFhkUm40U3FQOTdCc1BabUtiWlNTNlgydmh6a0ozWHEyOHJEVFNCazVtUldIaGN4enI1cjhCaHovOXl0eFkrVlJ1bUJMY3NsVjdtVFVTcTJiN2V6aVRtK3kyUkduQmVlNVJ2TmN0RVFSTlZ1b3ZGZXdZejh3bTgrVDFKem5zczRpYVBQWFYxZ1NIL1JLU1p5M2VGeGNqQW5ObnNRTG1hcTlzQWxReGRzaXVaQS9nQ1lNcnY0Y0R2eitSU3o5d3g5cXB0eWt4MkRzVDF2MEp3dWNQS0JDYjFWUVArcDRXUWg4aEdkLzY4eWFLbmU4UElvaUdXdUsvZ1hudWJ4ZDZFcHVXeFc2SmErempnMHFrb3ViWDV6M2ZqeDE3VEw4NGJlL0taM1F5a2x0OWRjMUhWalZCaXdkQUhxMko1Y3FEeTBFNXptZVB0YWE1OFkrNnFSamR4VStTTXlWdFJZTWh5N2FQRmRJRWgvTXlDRGVscXh5dnV2OFNGWFo3RW04UERheHBQTHMrT2lGVFM1cnJyMzJjNlYwYWhMemVFL3ZWMHF4OGlkVU5rSFZtWkdETHh6Tzd1ZHhjOUQrUVc4Vk05am9aV2tJK3gycHpXUFJZNVZsbnBQNXJVaGVxVEJzalB4ZFhTd1VWNmFFTjR4OHlsRWhiejlJN1BzVjEzWGpnL3YzbFY2dmxiWGlFelVjUHN5UVZGdnpzaEhxdWVKdlMxNTV6blBKd21pcU5jend3YkpHeEZIeHVjbzdQaEpOVWJRTVc0VWk4YkpiKzd4bkdSbXlKZkgxWTVKbE1wYUhtK1F4ay9hdWp4MktkUXdlTzlkYTRPZ1pyVThyWkRQVWQrM25TaGxzaW5zWnJKd1pCTGh2REptS1RzakdsbFN4eWtWTU95bS9TUWtUbEV4YlJmTktSY2RNN1l1RjRxaVErUGUyNDk5YWNsUUVIMjFTYVhlZkEvREpxdEJMZGVGUVFod0VjL3dDMjZYQW5hRGladXBTNFlMeHcyaXFNY1h3d2ZJY0o0NUVjVlRJNXRxMWNPZ3M1b0hDa0hpaHAySnMzMjRxWjB2aTVWRW4wWkFRcTVHWVpMbThLckhjanozMU03UjNmYnhtcWtTMXdFazhzdnlZZ3FjYnlqUEtvNyt4UDJueCt2VmNjVlhwU2ZQaUxYQ3lzRWxtRUhubWZqVG1razUrUlUwN0tRVCt5eFh2bEd1WDlKUGExRng5RlVZemNwbFYyZzQ2S2pvKy9ZbWFlZC9GNnllT0lMbjBLdm9OZXYwNnBnQnJ6d0N6Y3RVeFZEQVY1Y0pQZjdKZ2wxN2paYU1Kdzd4NmVLei9OOFdLanc4Nkt1cWRqb1hwTGk5L0x3U0pWOGZLcmw1ZWJRU203RWo4MlBoUUlaZ3FLNE04cnkxWkdScDk2dUdVV3VFMVBQcHJQR1hJcFZjNTZaQTQrWVdmL2xSQnN0ZXNFZXBVTTNUTHhBUmJ0TGhSK2YwSmdaZEpuYWtqNnlGSWhUVGNVY0ZldVp6ODl1UTMyTWhSb1ZvTW51aFd4OGx6bm12OHk1V1RqcjVyUDQrSkV5WVVLTHhHWVU3V1QvbGxtdjJLbGw0M2VNOUhRbmlydzNqTmF0ZjkxbkpQNHNYN3JvNlZ6Zjk4MGpkd05pUmVoVFNNcFBZTEhpc3Z2bjRGZXRmSndYejRWeSs4Um83K0pHNlU2ZGpxNjFEeVVNc0NKL0dqNHFuSzl3dVE2UzVzU3N0RklWWHFXTmxIUjBYNHJHS3FoTXh6Y3ZLenM1SXdkNmgwdjJmdHRaOHRoYy9JR3hkZE45VzZ1bHE3ZjdsdlVCMG56M3RBNGJZUzUxQi96NWRMWVlSZE4zMGg1MjluQkxOdUNmN1MrVlJLWjdsNzF2OU1PbjI0MEdvd29zTDErNHhaNmF1cFl3cUc4L2hRUmZCWTJlZmRXallrZnZRTG1YTHBVanp3MWZIdk9xQ3NGVCtxMHJFeGJyUytKb054OHZsZDROU2xRaUZUNlMxc291VWlrQ3JscUNoQ1RtU2RPV2gwV1JXNkpTOEJsek9EeUtaWkx1ckxQQ2VuakJMT3B2dlZtdWQ0RHloY2k4RXd3dDUxOTVlODh2bjhKSXhHSEJZajc2MmtNYzZna3l5djk0Q0M2Y0FsWkxmZzc2c2RnbEhUM2dVWWxseWplWG9jSlhqYzR2dHQ1ZlJKdkFwcEtMK1F1ZVRjQzByWkJPUll1ZVBUbjB3VTFsRXJmbFFkL2EzZURuVEZ6eVNZeGp6b1RKdlZDOXpTbTFiVnZJZmdqTURhZ3FoTlk3STBhMUc3VmFRcWI1Z0xoblZJbXR3dlJGVklJY3NwTWxWT0p4bTg1NVBHUEtmU1R2SUY0Y1pnVTNIeUVrWTR1K3V5bk0xejJadzJLZzJyZTBCNWM1SUZIYktjNThiK25wb0c1bUpZUWh6eXNuc0x4b1YrTEFlM2xkTWw4UktQTENUK0RqUlB1TEtVLzEzU3Frbjh1eHdyQng5dmlydnV5dy93MWtvYVNyV2g2bWtEbGt3djUvR1dmTjc4YW1zZ24zSHk2dTVGZWRPWTFaZTN0Sk1xcmRyUkZmSmV0TFJxZXJoUm1Gc0tvS2QweXBqR1BLY3luNms0ZVJYaXdIbXVzYlZVR3NvZGUzYmw2SlhYWU9oV3VxZU5RZTJxeTlWNWVTZERPV1NuY3A2cit5TnFhbXZHc01RcWwxNy84anlYZHpBdU5DL0hMZW1SZUpWTzhqNjBIUHZYaCtKQ2w5NTBJM3J1bGYydXVTOFlKNjhXT0pVQ01HK25RT2EwVm00cFgzSHlDbk9qTHhXYTFsbTk5aFRtV2gvMCs4MENtZWZrYUZrdU5PWEJVWkd1L1VjdXNnWWRGYnJ4NzFGbHJJNlQvL2U1NVh0QW5PY2FhMUR1WVBYMzNKcVQrMERxd1VUSnVpV2hnL3F2VDBmRlc2MXl5bUhoKytZeGJ3N1pKRFp0VkxkMHNWVWROL3VjcGtnOUs1NjNkRVBwa1BnUkw4SGIzbklKdnYvRno1YmlRdXVsVlRNRlB2R0h5VFBtNGpWY1BRNFluSitQemFNcC9kUnJKeGducjNQSk9HMjU5Tm9QWHZBU01wL3R3aWF5NWlIdHBKcm41QUtyRUhnWFg1bld3MFdhcFVmbXVZbEh2aC85cTY4dlhXQk4remVrNHVSM0FiaDZIUERJWEdEaU9NRDN6V09hbGlyOVBnUHZacVJ0by9UR0VyeDdrZXoxNlNReXFzZkhmTjA4cWd1c2t2OWRUdkNMbVA4OXF2MFBaYWRSc2NxK0hjTlVQMnppWXdhYVJzWXlUK0pIdkFSbnZxMEQ5MSszRER2MzdDNWQ3QnA0U3FoQnV0K0hLbDVFMld6ZDJWeGU0UHAyQVFzZlRiZGYzMXVYT0huSlhET3I3UjJwazVCMGRKWE5CYTh3MlgyT1ZmWTkwMWFZYmN6K2ZZUk0vZEhrOStMKzY2NUU2N0ZUUzlsUW9tYmFTaUtQZUJFbGpGRGV6VmpkRFBUbTVMUTdpVTZpMUpWNXJ2ZWE1Vmh3NXF6U2liQ2NEUHYxamI1alprdjI0T05qdmtWWUJDTXE2S2dJUjlDb0ZKTyt4U29YNFdFVHN5UitaR0g3aXpPVzRiNS9XaFFwTDNJNGpQUktxQitwN0s3L2F6cHdmUnNmU0ltcVFWbmc1R0VvdnhhNExzbkVEYUFjazJ6Nzh6RldXUkY0bnpOdFpXdjNNcGs2ZnVwRjJITHI0a1NadHVMS0hTVHk5MDRCYmpxamZBZEl3aHo0TmRhQW11ZjhlZ0JQRWZqUmo0alpzclY2Q01vbko1bDYweWR2RVJYcFlhQ2xGRllwem9KRG4xcmdGbTRHWEU0OUdiellsZWVIVGN5UytQSWtNK2NkLzRTSGIzeXZGUUt2Z0hacTVhS0tnRy92VEdCaFMvbE9ScDV6M0pyNklhc0Z6by9VYkNPWHA4c1BPN254cWZ6eHJzOXpRVWVGNzVtMnNyTjhlZE00OWZXZndmL3BQUTNQN3R0WENoWE00cVN4ZW96cUFiempBUHg0T25CVkc1QzNMRWxwMlZVdXZLNjVabm5wQVR6M005ZTRPYytwazBjZlhrdm5TYVB1TDZrY0xqaUd4QWZ6amJvYVQxV2tDdy9tU0h3NVE4TzdUN2tMbTFiL2lkRU1OTHJRVStXVnArclY0NERYdHdQSDVpaExVbHlkUkszWGM4VlZXSEx1aFhDYnlLdUY3YjVLcnVTb28wdS9uQS96SEFsOEhCeVVMMDhmUC9WaGJMOTdvbFZIaFpJK21LSHIyWm5BbkJabTVvcHFXWFd4WHpMWHVFdmsxZVZwOStZNTBiTVBEMEdSd0VmOVJhaHk1VHRtNHc0Yk41YkVTeEVWVDdYM3BYTHF5YUdEdWgya1YxNFJlTG53a0pjTU5JMjBaWWJFbDhuVUdXOGJ3Q05mZXJsRTRDVUczb1ZQTFhCdkd3Kzg1VDNBejNLUUpTa3J2YnJ0cVJyN09tWldlb25hajh0RVhoRjRTYTJXNTVQR3FMYUtWcTc4aU5neFIrM0Z6Kzhad3M0OVAwVjcxOGVOcE1xTjFuLzlVa0VpLzVwMjRFOG5sOWZXUEwzUGtsUkg5ZXFyekRWNzl6MVhlc25heG9sSy9iRnhua3RpZHpvcTRtaXZIQlo5K0dIVDhSOWYzbG1ieEV1endkYzFYYmtZRWJ5eFhKUUxEOGxKdkV3eVcvSFdOdy9paVR0LzZ4U0JyL1pVL2ZrVTRJOFpONnIxcTNhVHlMdS9zQ2tscTNuT0pZZEZrVTRhdGNEZXNIQjVZWHZ0YTA3RTQzZHN4NmFCYnp2anFBak9jNUtDY2tIbDVIRUNUeDRqbXorWWduSjIxOGNkSWZJcTQ1WUVOR1NmU2pLeThoemxjeVR3T2hZTWV1QkhDUHl6K3g2cFQrS2xpa3NQQnhUMXhuSXlFdCtHcHFaKy9OSGtGL0JmLzdJYkszby9aendIZkJ3WTFxc2pIa2ZKa2pSdEppK0E2ZWkxNDh6MlVrWUhONDZjZ3d0Yk5pK3k2dWlxVmxtWEhCWWs4SEd0V2I3dnM3SG5TZXpjYzQ5ekJENDRLcG5uem04R1d0dUJKM2p5R05uZ2JoRjVOMUpKUmxhZVkwUStlS2VSYjEzb1dMR2M1VzNOTllOb1FtOXBuaHNURTEvZG5Bc3AyWXBLNE1VVzhVbDhNMTc5cWsxNDdXditCRDlaOHdSVzlQNnZURktyNmNDeFZsbFo0QzQ5Q1poeU1vbThqaTdkV09EOFc5aVVqbDE0SzBNUitIMlZVRUhtUm83MkN6aDgzTC9pcFlNZkxpMXNtd2F1OUdhZXUzQXljRUk3VSt4R3MzSzVsTXh6NHJDWWR1eHhzT3VSVnlsenMzMTVXa2RYOVJ3V1crZVd3N2hzUlZqUVVSSFhpbVZIUlpEQVMwdWhKRjRLMlV6SlZtUUNuNFRFSC9icTcrUGxWODdDMXRzZXgrcDdyL1ppWVZQUUZpSi94VXpnZFMxTVBhbnpjN2RMNUJXQkYrLzdEQUFET3FJN1VkYm1XeG5xRlZhNTYxT1VVRUVUUnZlUndLdHhpODIvVkRsNXZHVTc4TmYrL1dSTW1GQzdEY2tsMzkvejVSS1JYM3o5U2tnYXltdy90MUpKNm81ZHpYTTJIdmNzMnAxR1hkdlVMMS9HM0tvcmZvVkpFMjRmZGRJWWljUkx3L0lDMkt5TUwrTW9Bdi9keXVVdWN3cnhwNlU0bnZnSnIvMEc5cjF3UHY1NTZSUDQ1c2IvaWY0QnlicnExeGNrOHI0L0g1Mmw1dFdyaDdMQXlTV3c3R3p2OThLbWJLUk9IclBNNTExMFIwWGMzNGNpOE1zdmZobzdmLzB4cnh3VlFTSy9wdUt3dUd3TDhPWEJ1Tm9vVmoxRjVFODUvb1NNSDc5ek01V2tydlZ0T0N5Q0JKNk9DaDJMbFZQbVh2emUzMkwyakp2R2hBcEdKdkZaWjNLNENvQzg3bGxrQWgvSEUzL00wZC9HNzU3N0g3ajZ3a0Y4Yjh0N0hia0FwQVBZa2JKaS95OVdGamdTK2VnNnpINkJ5d2VCVnhyTzh1UlJFWGcrYmhJZDMxTHlOZVArR2I4L2VGbHBZV3RxV3V3bGdROFMrYS9NQkk1dEFVamtvK01nKzNuTzNaUzUwYlUyVWpKTElrOENIOGRDVXFlTXVYb0VYa3BFSnZGU09Dc2l6NXloSXdiWDhjUXJBbi9oMlh2dzA1Mnp2Q2J3d1FYdTduYmdxTW5NcmF3ekRXUzN3TWtMckVzQVNNcFNPVC9KeDVjRmtlZEpZenlzakQvaTR6anc0aTI1SVBCS0EwSnkra25rdFFFaDgxemZ0Wi9IckxaM3BPeVJWd1QrTVFDU0oyOUlXMVlYSzNTZkJDeFArZjZaUE96NGVRQU1GZFJGUUJsekM4NFl3cVNqRnRWMVZHaVJlRVhrQitZQ0U4Y0JhVHdHUlFJLzJ0QlJTZnliMzNnTmZ2bnI2NUFuQXE4MGNjRTQ0UFoyWUh3elgzWFZtUWJTSi9MNU9GcXVwVlBsc0RpbE9aMTgzaVR3T2tnZUtadEhBazhpSHc4THdWcnFGZXV1bTc2QTFmZCtQWG1EbzFyd0oyVnVuSUVyaDBVYXI3b3lWRENPUllDanhwK0JWLzZ3SHRPbi9nRW50LzRWdnJiK0czVWIwaWJ4MHBKS3lUWThiSmJJS3dKL0Q0QXZ4QnU3MDdVV0xWcUVtMisrR1VjZGRSUmVldWtsM0hERERWaTJiRmxEbWFPUStEd1QrR29pZjloNFlNNG1ZSE0rSENHcDR6VTlJcDlmQXErTWt0YkpJd2w4UE5nckFwOUhSNFhTeU14eHdJWjJZRUl6UTJ0MFVhS0l2TmxYclBOTjRKV08wemg1SklIWFJYQzV2QkI0WUFQZWN0ekxvUVJleXNjaThXa1FlVVhnNVZEKy9uaGpkN3JXbkRsemNPZWRkK0tKSjU3QU9lZWNnOXR1dXczbm4zOCtMci84Y3R4MTExMTFaUThqOFVVZzhDVHl5YUJ0bnNpclo4YnpkYlJjUzh1bWlmeEhBY2cvUmIvcm80dG9SZUQvdEhVZkRudjFxYmtJRmF5bkF4SjVYWFNNbERkTDVJdEI0Tk1nOGlUdzhUQjg5SkVuWTNqNHgzaFYwNnN4LzdRUE4vVEFxeDVpay9ocUlpOVBTQThlaUNkNDNnbThhR1hseXBXNDdMTExjTlZWVjVWSXV5TDE2OWF0d3lXWFhCS0x4QmVKd0FlSi9ML09CMTRacGtkZTU5ZG1qc2dYYTJFVEhiZU1Cd2JlSTI4MkpEdDVaS2lnRG1KSHlvcG42dmtEajBBSWZGUFRiUHprRi84WnJ5R1BhZ1dKL0ljMkEvYzg3Wkh3bGtVMVErU0xOOCtKMlNSVVdrSUlreVNTSUlHUDl3T1llT1FmNGRoai9ndDdmbmMwWnJWZGhlOXMvbUtraGhLUitDQ1IzMUgxOHR6WDN3V2M5anJndkI4QTN6b05lUFA0c2p5YmZ3dTg3OStCNTE0dS8rOGlFSGdacDNqZVR6dnROSng4OHNtSERMTnQyemJzM3IyNzVKbXY5OVh6eENzQy80SFRmNEYvLzY4MkRPMTdQcExCODFCb1NUUHdoZll5a2YvakI0SC9QcGlIVWFVL2h1UkV2cGdMVzdYRElzNWRJQkw0ZVBoKzY1c1c0T24vKzAxTWUrTkxoU0h3U2xPS3lCL09FRUp0OENRajhzV2Q1NUtlUEpMQWEwTzFWQ0V1Z1plNmlVbDhQU0l2SlA2RGJ3SitlUUE0ZlFPdzZ3WGduY2NBMzNzM3NHNFBjTUgvVnh3Q0x6cGF2MzQ5amp2dU9DTWtYaEg0VTAvNERYNys5UEdGSXZEcUo2S0kvSFA3Z2JmM2s4aEhuVHJpRS9uaUxteEt0M0h2QXBIQVIwWG42SEpDNFBmODdsNjg2UTB2Rm83QVZ4UDUxNHdIenQ4RTlQRXVVR1F3eFNQeW5PZmlFdm5nWFIrNTAxZ2N0MkprU05Zc21JVEFHeVB4dFlqOGwwOEY1aDBMdlBmN3dILzhia1QydjV3SzNENFQrT2IzZ1hmOHJweVlMbzh4OE5YV011V0pWd1QraERmdHhhOS85M1k4dS8rL2t5SEk0OW9YTmdOM3RnUFBrOGhyVzFFdGNJdXZYeEVoeHpZWHRyaEVuZ1JlRzVxbENvckFIMzNreTJpZWNGWWhRbWpxYVVwNTVJOFlENXhISXE4RktEMGlyK1k1OFcxS0dzbmlQcUdyUytSNVdWOExsb2NLSnlYd1JrbDhOWkgveFQ3Z3o0NFo4Y0lycWNVYjMvOXVZTmNXWU9tdVloQjRHYnVRK0huejV1R2lpeTdDaGcwYllzWEVrOENQL2FGME5BUGZJcEdQTllORUkvSWs4TlhLamVxUko0R1BCY3REQkg0WXdISEhuSXNuZjNWZnZJWnlWSXRFUHI0eG94RjVFdmhxRFVjbDhpVHc4YkNwQ1B6dTN4MlZhSjR6RWs0VEhFSndnWHYrWmVDMFNpaU5Ldk9WWTRDL2VqZndqWjhCSDM0ODN1QjlyRlY5a2JXYTFOY2JrNHFKSjRHdmIzVVMrZmkvaU1aRW5nUytubWJEaUR3SmZEeE1LZzg4Q2Z4WS9RbVJmM1ErZ0dGNjVIWFIxWmpJazhEWDAyY1lrU2VCMTBWaXVYeGNBcjk4K1hLc1dDSHhLeU9mY1JJdlRYZE1BZGFlQVJ6OEEzREt2d0UvclFSSHljSjJ3VEhBbTk0TlhMd0YrUGF1ZUFyd3RaWmtxTG42NnF0eCtPR0g0L25ubnc5Tkx5bmpGQkovNHBzN1NyR2hienptK2NLSDBOU3pQWWw4L0Y5RmJTSlBBaCttMFhwRW5nUStUSE8xLzA0Q0g2NDNOYytSeUlmcnFycEViU0pQQWgrbXlYcEVuZ1ErVEhPMS94Nlh3S3ZXcXBPZHBFTGlwYlAvT0J2NDgyT0FuejBQdlBOaFlNbEJRSXorNUVuQW1hMWp3MnppcVNQL3RiWnVmZ0h0N3ptTUJENkNxVW5rSXlpcFRwSFJSRjd1V1d3RXNETlhUNHpIMTA3OW10VkVmc0ZRZVo1akhuZzliWlBBUjljWGlYeDBYVFVtOHBMQ1QrYTUxc0xId0lkcHRKckl2Mm1vbkppRTgxeVk1a2IvUFNtQnIwWGtVeVB4S2p1TmVBeWVlUmJZMVErc2V3Tnd6ZW5BOG0zQXlnS0YwdWlaZWFTMExHeS8zdnR0dkdIU2MvVEFSMVFpaVh4RVJkVW9Ka1QrbE9QUHh6c3ZtNGFYRGo1RkFoOVJsWXJJdjJZWWVPb2g0TnNIZ082SWRWbHM1QklyUTJpaW80RkVQcnF1YWhINUJXY3V3Q2tmT1E2Ly9QVnJTZUFqcWxJUitlUEhBNy9jQkh4emlQTmNSTldWaXBraThOVkV2bW41OHVYRDNkMHBMRGs5RndCUGJNYXpPL2RoNGxHQnZGam5yd0RPWGFZejlrS1dIWGowUmN4Kzd6aE1PKzRnK2g4ZGgrYlh2N3FRZW9nejZOOS83eHM0N05ZTGNmQ1ZJekR1bHAvaTFWT214V21tY0hVR0JvRFo3LzREcHIzaFJmUS8rQUthVDNoZDRYUVFkOEJQWDd3QWIzenVPM2psTmNmZzhOdC9EaHpaSExlcFF0VlQ4NXc4cE5YL2J3ZlJkdm9SaFJwL2tzR3FlVTRjWlM5Ly9CNjg1cjBmVE5KY1llb09EUUd6VDNzSk8zNzFhdlRmdlFkdEM2WVdadXhKQi9xN3IvNHpqdmpXNVRpaStYQzg2clAvQWJSSU9CSy9NQTBNL2ZZVnpEN2pJSGJzR21kc25oUGUzdDdlUGpaUGZMM0hoY0tFclA3N3ZlOEM1cjBPK1BrR1lPTWJnU1V6Z1FINThmUURReGs4em1OcUhMcmpObEZlSFMxTERQeC8vUGhvVEpwOG1JbG1yYmFSdFQzUzhzaG5QWTYwakRaMkhDTXg4UCs4OVAvRlpRdk9RYlQwazJsSkdLMWRGK3loWXVEL3N4bTRvQjJvZnZndXlraGNHRWNVT2NQSzZJekQ1UkFhblhHRTZTVE52NGQ1NUgwWlI1aU96STFETnRmbEVKcVZmM1VQL3VHaVAwUHZ1dnV4K1BxVllTSVkrYnU1Y1JnUlI2c1JGUU8vZmh4dzlaSlRNTFQ5TWNSNStFNnIwNVFMWjJFUDB4NTRwUklsKzVod0doT0RPZ3JBVDk0RkhQYzY0S01iZ0R0ZUFEcGJnRFVaRW5rVDQwZ1pQeldiRHhKNHlRTS90TzlYYUdvU00vbjkyYkJIR2tUZXhqalNzUHpvY1l5OXhCb3QvV1Fha3VtMWFkc2Vpc0IvQllEOG8wSnJkSW04N1hIb2FiMSs2YWpqY0puQXkraWlqc09VM3BLMDA0akkrelNPUmpvd000NFJBcS95d0VkTFA1bkVPcVBybWhtSE9YbWl0bFI5aVhWNDMxNDh0bkFTcG8ySDEwUStiWHVrVGVERmZtTklmSzBVTmxFTkxlV0V3SDhad1Avekx1RGwxd0V6QWlrbXN5VHlTY2VoTTJaVFpmL2lqTC9COXgrN2NWUU1mTm9nTXlWN1dEdTI3R0dheU5zYVI1aCtkZjgrTWc1RjRKOFZDZ3BnSlBUTkJ5SnYweDZLd0ZjL1dCZUh5TnNjaHk1MkdwV1BNZzdYQ2J5TUw4bzRUT290YVZ2MWlMeHY0NmluaCtUakdFdmdWVjlkNTE2SVZWZGNsWWxIUHZrNGtpSkZ2MzZ0TERReWp0V2ZXWUgrZG5oTjVOTzBSeFlFdmlhSjF6ZnhTQTFGNE44SzRNQzdnR212RzV1Rkprc2luMlFzV2RldFJlQjk4d2hscmJPby9aa204bEg3ZGI5Y2VIbzFINGk4RFQzWEkvQktsamhFM3NZNHN1N1RCd0tmdFU1TTlSY2s4dTk5Q05od3dGVEx2cmRUbjhDcmtYWE9lei9XWExNOEV5THZremJEMGtpRzVaSDNhYXdtWlZVRS9zbGZUY0x4VXkvQ1U3dnVNdEo4cW5uaWd3UkxBdXI0QUFBZ0FFbEVRVlMrMmpOVkxiMGk4cjJEd09JdFJzYm1kU1AxQ0R4SnZEbXprc2hYNnpLY3dLc2FKUEtqZFJkRzRFbmthLzl1U2VETnpXZjFXbEx6M0l2N2dUbjl3SllNN3ArbFA2b2tQWVFUZUJMNTJ2b05JL0NxRm9uOGFQMEZDZnliMy9oMytPV3ZyMDhDNE5DNlJsSk02aEQ0UXorWVNveDgwWWw4SXdKUEVoK0tYNjBDc3NDdG5RdnNIUUxlM2cvOGQyRVhPRm5ZZGxTaTZkb0JESVRxa1VTK3JLS29CRDVJNUxmT3pmWlNmNmd4TFJSNDIxditETC84OVE4a2tVcWlKOFl0aU81ZGx5VHloK2lsZGg1NGV1VEx1b3RLNEtzZEZwSmx5dmZMcmtsKzhGa1RlSkUxTVltUFErQnRFUG4xNjlmanovLzh6eU85a3ByRWlEcDFGWUYvN1d0ZXhJRVhUOFN6KytXUm5kRmZvNWo0UllzVzRlYWJiOFpSUngyRmwxNTZDVGZjY0FPV0xYTXpmYWVTOVljLy9DSE9PZWNjSFRVWkxYdE5DM0RkekRLUm4vWVFVSGxNT0ZJZnQ5MTJHejd5a1krVXlycXU3L29EYXNha1NRTjQ1WlUzWTlPbUp2enhIMGQ3T1ZqYWM1WElaNFV0WFFKZlBjL1Z5ODRsYzlQWlo1OTl5R1M3ZHUzQ1JSZGRoQTBiTmtUQ3BVdUZncjhSOVNyMXdPYWZsc2pVemw4ZjRUeUJyN2FGMHUzRER6OXNkZDdTdGJFUStYdmJnWmRlZkRXYWxtL0VFZTg2QzdmZmZqc3V1ZVFTM2Fhc2x3KytkQjU5M2xVZWVEbHhuQkhKVVhIbzkybzR0S2JlL09UcSt2MVJBUEpQOVVOT2plWlorZHVYci9rNER2L01lL0RmZS9kanhrUFpaQ0dNQTg1NjQwaTZ2amRQT0FydlBtVUEzOW44Rm1UaGdWZGpUMFRpa3hENHJJaThNc3d2ZnZFTEhIMzAwYmpxcXF0dzExMW00cFBpQUVqVlVRVCs1VmYrZ0thbTJYait3T2FhemRVajhYUG16TUdkZDk2Sko1NTRvclM0eURqUFAvOThwellwTWlBbHArait1ZWVlT3lSdkV0MGxyYXVJL0s4R2dibGJnQ2NqTkNnLy9HdXV1UVpYWG5sbGlWeTVxdS9HUTJuR2hBa1N2OWFLOXZadWZQZTcxMkxidG0ybEtpZWZmSElFTFl3UStlN2VyMkJGNzFjajFVbTdrQ0plYVJLdHVBUStDcEVYRyt6ZXZkc3JrbGpMcHZLYm1EZHYzcWdOaUhqZ2hjRHYyUDBhVEgzOWVYanlWL2VsRFFlajdRdUJ2T3l5eTV4Wk42SU9UdWFyTC8zbDJaaHd4Mks4c0c4WTMzdm4xWGpQcC83ZXVmVWhiRHlLY0gzem05OHNiVUJxWVd4c0cwRUN2MWpjRDJIZGpQbTdDWTk4bzdYUDFmVmJ6WE5CQWg5bEhHcDkzN1g1QWJ6MW5vL0ZTck9yYlNUTkNvM0drWFI5Ynp2K0JKelUwbyt2clQ4dVV3SXZLb2hONGswUStLeUl2UFRqMG1RY2xjQ0wzUFZJZlBWNEZFRFhyVnZuckxmRkpiS2lpUHllUWFBOUlwRVB6aG55bzcveHhodHh5eTIzT0h2Nk1YcU9xeDBiR20xUkhOMVMxbW5aR3MzVjhqdjQ4SWMvWENxeVk4ZU9WSWh3VWdJZlJ1VGxkL0dESC96QTJkOXRsTFZTNXArdmZ2V3J1UHZ1dXcvOUhoU0IvOGt2Sm1EQ2ErZGozd3NQUm1uS3FUSysya2JtcCt1dXV3N2YrT3NQNFc5ZTlYMzgva0FUOWwzMUhYemxoMXM5bWEvS01LaWVuMnJoclBZOEp4NzRlQVQrME8vVm9FZStldTF6Y2YydVJlQ3JmNHlOMW5EMXQwK2NlMDRwYTQxdW10MHNmL2hoWEVSbmZiZEo0R09UZUVYZzVaMnpqeUdhSnpQTVFHbGZkbldGeEo4NzZ5TlkvNk5iRWVhQlYvcXFSK0psY2p2dHROTkdlVkREZ0JsbWc3VC83cHA4U1lpOFg1NzQrcGU3NHRyRUJTSWYzTGpLYnlFTmI3WXBBbC9QWWFIR01IVnErZFZJRllMaXdtbWh6bndRM0V5OTVTMXZBZllkUVB0WnIyRFR3RkVZZjhSbE9QQ2lKQjcyNjFOanV2VFNTNzBNYlpJVEt2bVdDNm1hOHlxOHRCOW8zL0FIcnk2NzFpTHhjZ0pkMjFtVjNBTmZqVkFUSG5scHMzcWVkVzM5amtMZ2E0MGpxSy9nR0NVN2w4dDNnY0xXdmFqcnUyMENINHZFcDBIZ0ZSQzZUd0tXbnd5czNnNTBoZCsxMDFvUlhDRHhIenJuZzNoODhGL3cxSzV4RFVOb2dnT3JSK0psZ2o3dXVPTkk0clZRTUxidy81NEpMR3dCZER6eUtrWlRpSmI3TWFaalkwT0RNYVpKUWxCc0UvbmdSQncyS2V2Q1JPYTV6d000RlVCWXRpM2R0aHM1TE9SM2ZlS0pKM29YRTYvQ0ZpWHUrcEY3Ky9ESzhPMjQ2M3R2d1BublBvQnYzdnQrWFJVNVVkNVhMN3hTWGpDK2YvakJmMFpUNytYNDdTN2d2RWVCZmljMEhDNUU5VnpiZU81ZEM2QWpzUWMrRFNKZlBUKzV0SDVISmZBNkpGN0t1cHhPdk5GNkVYVjlEeEw0WTQrNUNYdCtkMlU0b0ZNb29SVk9reWFCVjJQcm5RbGMzRkpPUFNtWmE4Sys0T1dRNnJKQmdtS2J4Q3NDLytTdlhvWERYbjFPM1JqNDZqSFFFeCtHZ09SL1YwVCtpUzFBeDJEamt5V1pmTTg2Nnl5bkx4R1BhQ1RjTTVXVU5IWjNmaFRMT3kvTlBMOXl0WWZPSklrM0dTcFlENTMxaUx6T01XNXk1SnRyUWRuajdpK3N4azkvK2luMHJuczlydnVucHpIem5UOU5KY1RKbk9TMVc3SzlYaVFkbjhqZjFkV0ZucDZlVXZpTTRPcldoVFB3Mm51dXd2K3RwSGErUDJrbkdkVVBYamlVUzkrLy8vM3ZzWEhqeGlvSHlocWhqY1lKdkJxaThzajNQZEtQeGRldnhOQStuWlFJN25yaWRVOGFvNFRUQkJOWHBCMWhFUmVDOWNZUmRYMFBFdmhqamxxTDN6My9QK0tLa3JoZVpCS2ZCWUdQUytTamFNSG1wQ3drWitlZXo1UVdOdDA0dlVZa1BuaUpqREh4VVZCUXY4dzNad0xudFFDTmlMenVKZEJrRWlXdEhVN2dwUWNUcE5IVWtYUFVFVmVIb0FUckpjM3NrZ1dCUDBRTWFxVFpOV0dQcUhvMFdVN20xNDkzbkl0UGZXcHlhWjQ3NHZEcjhLT3RDMUlKY1RJcGQ3MjJURzRLczVDM3VvOTZudDV4OTkrSTZUKzYzVHNpcjhhbll2My83dS8rTHBDZ29ydVMvSFUxZ0s3VTFLM211WUdubnNUc3JzdTBpSHl0Y0JyYjY3Y3VnUmZGNnBKNHFlTWlrYTgxanFqcnUwc0VYdlFiaWNUTEM2d1MwU2lGVGNYQU4vcWxxY2NEVG1sR0tWV1JwR1pMK3RraThXdXVXWVpOQTFmR0l2QXk1ckRzTkNvMk1NNEZ4YVE2MWEzditzSjQ5MHpnUTNXSXZDMzg2T3A0cEh6dG8yVVp4L3o1ODNIcXFSSW9BaVQxeEI4aXBKVkxZSEVXdVBoakhLbHBBbHRCUjRYUWdpeENEbTUrMzNUODlaSGJzV0liMFAxNGVaR2NPSEdpZCtFME55ejlKQTQvZUNXVzN2UW1ISDdZMS9EcFpUOGY1UWsyWWVPczJnaS9QSm1WSlBIN3FlV0psM1RFa3VYbHRiZGVVcHJuZG00QnJod0VmUEhJMXlhUjRuMFhML3dkRlU5OGZKMUZxUm1YeUZmUFQ5Vk90eXpYYjVubnJxcmtndGNORll4RDRsMGs4bUVYamV0aFFRajhwUis0RDVldk9oRzJQZkJLeGxBU256V0JWNEtaZmdYTUJna1RBais0KzJOWWNjZVVTbVN0VUFPOXIxR2UrR0Jzc3c4WDRrd1FMVDN0NlpmKzkzYmd6TWxqUGZMQkk5MWdxMjdtWHU0QnNLVHVxVTh3VnRZa2J1SXVjUHBXR2xzaktiYmtGL281QUNZdjYwY1pseXptOTg5N0hjWnYrUmJ3MTJ1d2EvcGM3d2k4MkgxVzI1ZXcrUG9XZk9qQ2wzRDMxdzR2RGQzTjMwYTRWV3lzRmVGUzZaZW9uck9DOWxCaHE2NFQrZXBUdDlGM2VDVCtYWndWbXdESW8zWFpmTzF0cDZMdjJzOWp4NTVkV1BqcFQyRnd6OU9oSGRlYW4yeXMzMGxQR3VPU2VGR1F1dlBvd2dPZnRVNUcxQnN3OWRaM3NmdDVzLy9WS1FJdnNqWWs4WXJBNzY1UTBDajV0RVBSckZGQWlQemdmUEZHbHozeWd3YzBLbHN1S2dSZVFtZGtZVXZpSldoRTRpMFBNWmZkQythKzN3NjhyUmtZNkFjdWVRYjRrVmNqemRZelZhMGFtMFErcnBsc09TcUM4a3BLdGxtVHpaMDh4dFdGYnIwZ2dVOHl6K24yeS9MSk5UQXdGNURUN3A5dkJqNzdOUENWNUUxbTJJS2trTndJWUdlRndCczRydGVRWGp5eS9UMjNZaGpEbU4zMWNRdzg5VE9OMm5hS0ppWHdKcVJXbThjMGtwZVlrSzllR3pMUExUbjNCc3k0NUNRYzl1cEg4UElyWjZYWm5WYmJkVW04ZW5aWG9Da2hOSHJYT0xSa2FGaFlVaFc1bm5PMGVnQ21DTHkwU3hKdkRrdFJXMUpFL3EzamdaOXZBcTRlOHVYSVdieFJzckRKZ3pyaXBiTHpkWnpaWG5yZFZUeFZ1ckdqV1V2c0FvR1hNWnMrZWN4Q2owdk92UUJ0eDE5WGNWUThCa0NJRlQ5Zk5LQXdKL1BjamszQU40YkttWmpjLyt3U2VLVWZuNGk4Q3dSZTZVMDNlWWx0UEFxQlg5NzVHYno5cjk2S0F5OCtpVmYrOEc0QTJXNGFHK21nSm9sM2hjQWYrckY0UXVUbDJkMk5QYmVVbm5sKzUyWFQ4TkxCcHhKN0NVamk3ZnlFZzBUK1p3OEJuemtBM0dOSGxJaTl1ckd3VlM5d09rZk9FUWRxckpnaThQc0FmTUxRZXhkSmhQUEpZU0dPaXJialAxanlUQUZDNEdVRDZjN0Nsc1FPUmFyckg1R3YvK2FGRGJzSmtSZUh4YlJqajNQV0k2OUNCV1crMDQyQlQwdW5mYWNEQzZZQ3MvdUIvbWZTNmlWNXU2dXV1QXFkOC80blR2bkljZmpscjE5Ym1lY001ejlQS09ZWUVxOEl2RVNaU1FSM0VnOThLNEF2QWppdUlxUmNQWkZQcnRUSkhYS2RLZC9GRzg1QjNhZEI0S1Y5a3ZpRUNFOVFYWkdxRi9ZRGUvcUJ2b091ZXFxQ0M1dVErUWk1V1JQb0pXcFZsejFWd1ZCQm15ZU4xYnBVajZUMC93YVlMWk93WTUvTWM2dXVXSXIydG5OeDBzWEg0NFhmeTFrdENieGpadElTUjgxend5OEJndy81TXM4SjV0d2dVL0tiNk8vNU1rNDUvZ1Fzdm40RmV0ZDlWMHYvYVJaMjVhU3hlb3pCazBkWFE2WEZVZEU1N3dNNDlhTVQ4T09mblFoZ2RrYnBEdlFRTVlyRTZ5VDlEK3RHaVBxdEFGWUMrRTZsOEY4QWtFangveE9EeEVzVHJoSjVSZUJiamowSmIxeDRBbDQ2K0hMbGFEazVtU0tKRDBOYXVuL3ZtQUtzUFFNWUdBUmUyVklPcTdreDRlYld2TVFTUWpQRFNTK0JpMFRldFpQR2FqejRNTS85OFljbTRuZlB2YzdZUEdmK044RVdkVFNnaVB6UWZtQnZQL0J3eFdHUnhJbW4wMyswc2lyajFrSUFmZEdxWkZUS1JTSXZIRXdlckhQbHBMR1d3OExWVUdsRjRHY3RPWUR2UHliaE00c0I5R2FFSnIxdURwRjRrd1QrQ0FDZnJzaHhMWUFYSy8rdC92OC9pa25pcFJsMXcxbWxaTk1icnZuU1FsTFdYdnM1dktycEdMejlyNDdGcy9zbkd5VlRKUEhtYmFiYm9zTGNiUVBBak8zbHg2QSs3Z3lSVC9lUkUxMWQxU292dnhISjVqQnh3Z1FzdmVsR3E1NHExd204MHAvQzNOSUJvR2U3Q1Nza2E2UGwyQ2xZZSsxbjBYcnNWUHpaeDE3QlU3dk9CdUFlbVVvMnltTFhWcWRBdnhnQ251c0hIai9JZVU0SEVVTGtKYlJtd1ptenJIdmtmWm5ubEpQTWhZdzFZbXZsa0cwNy9xMDQ2OHJOZU9Rbmt1VXRtL1NsT2xnTGxpMlJlRVhnNVhhNmlSdnFLb3ptcXdFdnZPcFVIcWFORTA0VEZOcVZpeEdTY2tnSWZCT2FjTnhmdmhFdi9QNVBLaDVSYzhkOEpQRnhvVzIybm9yaDYzb0lXRFRrQ3BHWG9MUlZzZE9YbXRWUTQ5YUNucXF1bTc2QTFmZCtQY3Z1UzMycGVjNUVxR0FXd3JzeXo4a21iR1BQbDB2ejNOcy84ajM4OHRmWGVZRzVMR3lVdHo3VUtkRDlnOERSVzREaGlzTWk2OHgwby9XcUhuT1NpRzc5Tk0xWjIwaUkvTVh6M28rZWUrOHBPUzJ5L2o0S1FQNlJyR3B5MThldDA1U3gybkRGWVJFazhBdisvaTU4WjdNOEhwWnQrdEk0V0dtNkd4ZzJmZUZCa1hqNXVWV241ek5CNG1XZ2lsU1plZ3hLVjNrcWxkNWpULzBNNzd6c1dmeis0R1dwSExtUXhPdGFKcDN5d1JpKzl6d0lmTzZnN1FWTzVVaDIyMHNRdElaTWtqMVhYRlZhNEhyWDNWOTZ2anlMVHpJekNJR1hLRnE1blB5RkxEbzExSWVrQVp3MnZod2ZiK0xSTzEyeEpOT1FIQzAvdTI4ZjN2dkoyL0hrcnlTTXdmMkZUWGVjTEQraUFVV3FydGdNekhzYW1GRFpzbVh4K05sWU85aE5tUnNYRjRySVp6blBCUjBWRXBYdi9uWm5STHUyTDdvR1R4clBYM0VyL20yTEpDaXhrNzVVRjNOTi93a01tNzZ4bkxZblhnWXBwRW9XT1BFVUNKRWZPcWc3OVBqbDVjWnkxN2tYNHI1SE51SEQxLzRJKzEvOFdtcWVLWkw0K0hZeVhUT1lQZVNDaDhwM1B1eDRxdHpLUktPcjUrN09qMko1NTZYb0gvZ1JGbjc2azFyUGwrdjI1V0ptQnAweDJMd0FGblJVekZweU5aN2QvKytWcDBVRWZ6cHBDWFJHekxJdWFFQmlsVStaQ0p6NUVQRDNCNEFUckdRMkVaeHR0WjR5TjY0OXhHR3g1TndMa2NVcjFrRkhoYW1JaXJqampsUFA1andYUEdrODYyOCtpWi84UW1KSWhNVzZjM202a1U2YlRnV0dUVDltSTdreTVNMUlhZmRMZ2Q3Vi95Ly9sMjUybWxxRGFKOE1iR3dIc29xbkVrK2llS1hFTzNYSHV1K2k4M281YnRsUjJiR2xreU9aSkQ3T2xKQmVuV0FNMzk5c0tSUDViQmM0K1JVSjVwNnRYQ3IwazB3Rkg0V0srdXFocmxXRG1Sbit0c2Fwb0c1N3RzcmJTRDBwbXl6WmJJbWpvdlA2RlJqYUora0ozTHc4YmNzdWVlNjNaVHd3OEI1Z3gzN2czUStWdmJxelVMN1luMTB1ZVNId1FxYmt3VVIvNTdtZUsvNFdlL2M5VjNKWXBQRW9sRXM1NEpQOEptek1jK3FrVVVJRjI3cytob0duYnFpOHNlSm1KcHBhK20zNFltc1NnNmhNTk1Ic05CSktjM0dDN0RTMTVGRkhmd3MzQTMzaHJ4L0hIbEl3WG1va2paVEtDcEplV2orUytOZ21TNjFpVHh1d1pEcXdlQXZ3N2NFc2lieGJPWktUS2pqTnpEVnlzZXNxQUxaZW0wNnFtK3I2V2FhZVZKa1p5bzRLRlljc0FVbnVabWd3clcrMkJ5aUhoWHBkVTRqOCt5dEo5Z1FWNmNaYWl4dFFMaFg2UTZicVlTYk5pLzNpcVBnY2dLTUIrT3lvVUxyTDhxS3JjbFJJU0hSNzE4Y3h0TzhmSzVqemE1NUxqY1NMVVJTUlZ3YVNmTXluRzdqWVd2MWpVVWQvYWVVYkRSNjNkSHo2RTZVd2dQSlpnbHdxVE5mZ0pQRnVMcWVDdVZtVHk2RmNFcXVzRnJoMFBWVXFFMDErc29JRUgwc3hsYmxHWGV5eS9kcTBhZVNxUzRkcFplWVNSNFZjMUpjTCt5dDZ2NHJ1WGptWTkrL3VoV205RjdrOTViQlFqL0tvckNmcFp1aFNMMC9MU2Jlc3MvNS93WXY5OHJ1UzMxZlN6OVVjOEVuSGxmWkYxN0VSRmJJbDlmUHVoZWc2VlJKZnk1amlqWDhqZ0dEcXlhUkdWMGQvVy9lYWZ5QWxlTEZMQ0h6NU9DeTdXRDJTK0tUb1NLZCtyVHNaNGdtNXNQTHk1eWNCbUQwWVVoa2FsbGFDMWRJWmw0MVdUV2F1TVprcTE0WXV3dnBVcE1yMGhYN1pUSlZmWVgxcklEMmVoREZJU0lOYzhFb25YREJzdlB5N2ZRMm95OVd0RDVidm5nbkZsdGtvbmZ0QUtselFqMHVGdXRaUkYxNzdIdWt2WGV3ZjJoZnZQRVBXR1hGV3lFbWpaS0F4dTlib2pzcDhlWldaeS9TTHJyWG5PY1huL0x5d255bUpWekh4Lzd0RzZzbWtNRkRITUNhOVZFdk92UUFTenpaeTNDSS9PQm1GTEd5aXV2UXZlSkhFSjBWR2V2VlZERjl3OHhoYzRHUi9ieWFqUTNhYnh2UzBGZDV5a293T3diaFFTZW9tVjgzeitLbk40OTZENVZNZ0U1L2NUNURMK2hJWE9uTFM2T1lyd0NiR3l6YjBORkJybmhNdnNMclliMjZlRTduVWcwNXkvOEpjcW1hOUVhZGJPc2w5b09BRlZsOVNTTWJSWmhvWFhZUHpYRG4rWFJ5eS9tOGFVeVB4RWtvam4zcXQxY1JEVDJGZ01MbDdDOGFGZHQxMFkyREhyRUlhc29uVkk0a1BzN3JkdjZzUUJ4VTNLdEpJUmhSNUtVOHV2QXFaVEpZcFdKR3BTWmxzR3UxcUU2WExsQ3B6alhpcUJ2ZUUrNWlDY2FHU1BsSkNtdkw4cVF2OVNSMFdjZ0t5Nm9xbHBhZkZOdzM4dUVUZ1J6eUQyYzV6ZWJaWEhzWldLNVJMQ0tXNjJHOG1JNG9LYWNqZmFXTTFCaVJrVFI3QUc4Wnc2Y0pyT1VTMzhhZm1PVmxmOHV5b1VGb0lYcTRXajN5U0RJUXFvK0JvaDJ3K05vMnBrWGhSajdySXFveXl6bkFZVFRYa1RhU2REQjYzak1TRnFwNVVmR2gyajA2UXhJZE5iZmIvSHJ6b0twbVMxS2ZpNUpONVRQSnp3U3VxcGNSaklpZGdzc0FKa1plajUzcWZPbGFXaVV6dTNOaDlsQ2JxQ0pPWFMvcE9SdU41VHBHcDdPYTU1QnBoQzJscm9CYm1oTWhMR0tGY2VKVjVUaEFUdnUydUpha0szWHFza3RvdjdkSFliMTl5ay9kZCt6bWNjdndKb1MrOHlqd25lbGJoTTBXWjU1Sm1JQXplOHhtNXFHK1B6NldCdWxSSmZCb0NoN1dwc2pqMDdRSVdQaHBXZXZUZlZmaU1QR3d5Y3F4OGFGOW9KVDZVSkY3UGhyWksxM3VVUnk2Q3llVDcvN2YzTlRCNlhsVjZqNnYxYmpmRWVLYXJxQnZES2pOb2pkUllOR09vbzVaUVlvY1lyZUxTakN2U0xpQmp1M2dsb25UWFk2c2dWVjFseGxaYitpUGtzWXExSzIyb0owbmJwU1NxSjRCZGRuR0lVNUgweDBvOFNMVkY4UXBQRnVXbm02cWVBTEhvdXVEcStiNjVubmUrK1g3ZTczM3Z6em4zUGE5a09lRDN2ZmZjNTV6djN1ZWVlODY1akI5bDdPSmdmMHR4QlBrbGVKWFZUM0dCNDRVcGg3NTBiRlg4YUZPT2xYdmhSWWZGNHE1MkNjQmh3MnE2aDgrNG5wb1J1bFhXRHUyOUZRVDZPY25xaHhHNmNwTGhLcjFKMUNWSkpzTUlIL3pRdlYwdndDdk9jMXB1bXZhTjg5Um00TmdFTUd3RlFqb3FtS2pQdFdTbG9tQW5uOU8vYWN5T3hGTkZUdWtzQVZqMGpQWmNFQXRWR1ZicUluY21uSVF2SjlsTlBpUHh2cWVFTU8wNVV0VXR1WnJIb0V5NFpIaE4rV1BuWXF4ZWM1TUtYWGdOdzJwY25XVVNCdUxKQmE0Sng4cTlMSGJZUEtEKzRUUHNKVzYrVDVoZm9yVWFFb0YrVGpLR2VmQjMrWUhsa0RiK05zdWxiYnFrL1h5cWJnMnJBemZQOFdJb25qNHlYcnRwNFRQOU1LT1RiT1A2OGhkN2RvOS9ML2FRaHM4TmF4ZGwzcytTeEhQZ3J1emtvT3ZLaThYK1dmcHA5bWxlek43NXBKdGtqTVNYTVdNWjc3aTQwVzZieDg1alozcmwreTl3K1NkNGxkVWE0MGZwclhyM3JiZmlQMzcrZC9DZVMvOERURW5pMFgxVGpwVjdZVlUycktaLytJeHJmVzY1cEtTT213ckwybys5NXhjQjV5UTd0QURNWGw3YnRpdnh5ckFhVnVucS94dDFKeitQTDVmNTh5dXJwdGJJUlRqUGJiejFWanp4K2QvQmx2LytYeG9YUHROTFgyWHpnT2lvWUU3VjFNYy8wU1hQeDdYdXlvUG5rWHVSTFlrZmROeGM5RW94MldIeWR6L1hJNGt1N1NSakpGN1ROTnplUE41eFMyK1BnYXV6M0grQnkydVM4YUhCdjNiTE8vQ2xYL29sL01MVi80TS8vL0I5K09UM3YxY3E2ZFZIMzVMYjZIY0M1T1R1SHo3ajNuS2hXeFlITDFuZlVtUWI1Q1NqRjVuSi9iZjNQWDIwazU5T2ZiNzdIYmZpaVhlOUcrLzgvdmV3YnVJRCtPMGZ2WVVYZi9BblV0U2VWQTVYdUdUOE5MQjRiYTBvM0FReFVaL2hNOGVmL2tPd0lNbmFoM3lPWG5nR0p6SEhVZitUTFltbmFqcHZuTHU1WEUxOG9GVVRtY3BlbTd4YVZHcjZTY1pJdks0ZldSbVBRZWNDeDdPZkZhOTg4eEs4Qm1uWWVmYVkxUFZmNy80YitOeWovNnhVMHV1Z2RuUDVkemZQZFhwR0I0ZlBGQkZ3eDh0NnI3alBSWjhheGxGMGt2V3FIREk0NmRVcUlCVjFYUXlmK2RxN2ZnMS8vNHNuY01ldjN0NjZkTTNINVZBYTdLcWZqSzVhelhOL3RqcmZrVHlPNUowa25nNVozakxkTGgvWjdYRzVGL25NYzFtVGVLcXc4OFk1ZDlYdUsyKzgza3BlN2Exc2Z1MG1tWFExYTQzRTY1dDY2REY0Y0ZQYkc5L05ZOEFSRlJjNGV1WHBNMmpYWU1rblZxK3U1aGhqeXl2RnViZ1ZrN280YWZQWStkNko5N2VTd1RxVFh1djJxL0Y3aHRXNEc0UnBjM3RiRlg0T2cwUyt2Nk9pNWU1WXJzOGQ5dlpwamJpYXpMMFJjQTZMWW5uZGJtOTNUM3FOWCtsTnFpNjVGdndXZ0U5MlZKL2hiM2RtMzIvaDRNYy9BY2JLYzU0clU0cFM2amg5eU9WdWMzV1hRTEVZQ2ZNSmVNZEY3M0JvMTNPNnNHZ2ZZKy9WUnZZa25nTm5Vc1Q0clg4QnIzejA5L0crdjdJVkxEVzB1dlo3TjNoa2xGa3pFaC9TL01PMDNjdGowSzAzSm9HeGVnMlRYdjhRMi9IRkZvbTNrSVppNlVoT3ZkMktUQmFUWHBrTTF1UUY3cVpuOVBvR1lQZnZ0VzVlWmUzM3FTOTljWUNqZ2xaNVpmbnlPbnFuN0RFRXlpUFFTYXA2ZlZsTWV2MVBHTUUwcnVEbmRoTnc2NFp2bmpTU3lQTkVsb1VQT25PbFhFNFF2ZkxNMmVPbXZPcE5yK1UxSy9mTnhRZUE5ZXZYNC9zNy9qV0lEZWM1ZXQvNzN5bmlUcmp6Q2FOeEdzcWV4SE0zKzRXL3N4T2YvZGtmNDg5LzdSNzh2ZS84Mzc1MXA5dkF5QWxwTUJJdmR6THBKMW5aeGMyMXdWajU4N2pTOGloOEFtUDRnNEdKcnpweEdTUjFjYkV2VTErZkNadThOSVVMSEVrOEY3Z21rbm1lVHZ5SDNlL0QzZi83ajNEMXJnTTQvSjAzTVBmTmJ3eUNtN1c4QUJ3REVPZnl1aElDMlN2S0VDQ3BZcWxURnBFWTlKQ3d2b1RuOEQreEZSL0RCTDZCeFpJVmJBYTFyT3ZmNmJ4aEpSL09kMlhxNnhlOThpU3JUWFphbk56enQ3RHZwOS9BVC8vcVhuemlqMTRwd2Vkb0d5d1V3VGt1dnhLbVdaUDQ0cEh5d3IvL2g1aTQrang2SlVXc25nTGNCVHZqQUFxMzl5U1lKNHpFSndEZFE1ZXVwdkxWNjJYcmVMZVArdjR1ZHVEek9OZGEySGo3YUJrYTVrSGM1RTNRRTNVWUFEY3pQMW4yU1BHMjI3SVB2ZktzU01ES0RneXhPVEwzV0NNU1g3bTQ4MGlaWStjR2NPbmZmaElqUDMwREUzOThvMmNvMXdxbXJveXAvbHJKWmUzRTN2T1BnS3ZLNVVJYyt2ZlFQdUdleEg3OEx1WmE4eHc5MEt2emd2ekxLS1hGb3BPQ09UNmM5WWU1TzZUSlhubU8zZVV5dnZGdlBvNWYvdEdmWXV6MGpSSTN1ZWFkdEo4bGlhZXltZWpnanBRWks3Vnc4YVhXNVNpOEJHcmYrWDQvYWJld1BTT2k1SldSZUNuVDcvQnk5Q3M1dWJxMTFVZDlqQUVub2FXM2hoTThqMWlIbWVpSGx6VHRGL1RPOFZpNTM1RnlHUWxKYUVsbW0wTG02YVJnekN5OThMemZvbFdONFVldlllR2pRTGY3Q3RaaTZHSkUwenNyeXVqWDNwR0xRSGx2UEVPM1htbmR5a3BDeTFEQ2U1ZFBIWE4yV2hUajNxczRLWXFhTDNybEdWYkRFSnZIdjNrNlc2Y0Y1N2ZwZlFldzd6YytCdVl5dGtKbnZ2OFNydXdDSGw4Y3hPZUlISk5aUjVlOThFdHlmMFFWSmN1S3hKTzgweXZGTEdVcW0rUzllS1RzUWh6NmUrTmxMV3hHNGl0YXRwRFBYQ20yOFRQbzR6Rnc5YmxYSC9YUkswMkN5ekp0WDE5T2ZpMTNlWXFRd1E4UWcxZTFjM3hjekhrU3owVzgycFh0cXp0eVpKNUo3SHc0RHh4Lytpdlp4SkV5aE9qWVB6amNpZ2RsTlFhUzkySUkwYUE2M20yMHVIRWtvYkw2M0RwK0xiS2xMT2VOZDNsbXEwTzM2S3pnUE1DLytmdW4weUtuRThneWNlOVZ0RXR5eTAwOE4vTjhjanVCNVB5Mjl6ZDJ0Y2c3SDRaS2NzUGk4Z0hLaGF3Nm04djNJckYxcC83SnY3b3gvNTNuVzhtZVdoOHFtd3MyLzM3ckp6OXBLYnFvYkRjdUpoejIzNzNKOHNKVGJpUHhXcTJ5TGJlNzRmRElSV0RtVXJleDlEL3Fvd2ZITFFJazhFencvTXJBQzFUa1lzYnhjTW5obUZ3OGFLaVRodUlpNXp4V21zazh5VHVkRkZ6VU9NOHhhYlZYM1B2Z3phT0xFYzJuMUpwY3EyK0daSU85OFN0ZStHNklGSlA4ZVVFVUszWnBQb0hrQ1FOUEdzckd2VmUxRWpmUDBYbnB3Z25wbWRlYUc4Uk5DZSsyY0h5T201UFpwNyt5NXFSaGNNaHFNOElGMXkxKzVXczNtQlRHUlk0TEFzbDgvN0tMVlUzTi8zZEZaZFB6VHVMT01mVEwzTzUvWVlBc0w3eVJlUDgyazZMRi9qWlg3cWlQQ3dHOVZhVDh0eTU3ckJoSHlxMjNCdSs4MjR5NHNKbVlZVUtheVR4bGYvQkRIMjZGQ1BHL3UzbWt1dGwwL3dwSmVjZUlwdmlOVzU5QWYyOThlWTlvOFFReTVqemhRNGNNaGZ6TjVYbWFjeDdqM25uQzJLMjZsby8raW0xMGhoTnFTdlIzdVQwazc1em5YQ1FGSGN6OStGei9rRldYMjVpdVJMaHZIWGRycnhWT3d4MFB3WFBITXF4SjJpYjBwOFVkUVQvNG9Yc3grYUY3Vzd1MG9yTExWV0lBZW52ajVYbmhqY1RIK0FtRTc4T1YvK3U4cEdLbE1rajVvejR1REtSZ0pNTXNTOG1Ib1RaY0pFb1Vod2cvMkVJUGxKWGVLTXJMUDN5NDZhQzhLVHhzbkh0OWp5TUFBQ0FBU1VSQlZET1lBTXY2OGx3WTVyOXpyalhIU2ZSWWNTN21QRWZ2R2grV1VhTkhhdENpVmxTd0M2dFptM0RJTXFhTWcyZjRWbjR4b2xHTjNEcGJoVUJ2Yi96d1pVeEo1dW5KZGs0THpoMzg0eVBrenFmYXVMWG02U0wvOEw4Wjg4NzUyUDN4MlZlWnRraUl5ZWU0OGFlRGxueU9ubXlKMFJZdTNwM3pIT1htUEVkbkxPZm1zay8zVThmbWhBdXVpb2tuaUZ3NHFQeTdmcjFORWR6Q3djU3BGQTlsS2hKMy9tOGVKVlBKWEh6TGt2ZWk3TjA5by9HODhHZlBuc1hkZDkrTlJ4NTVCRTgrK1dSZldDMmNKb1hWK2U5emJmeGUvYU0rTGhnazgxenNwQ3gwOUVTOWYzbEI0My96b1RlS1V6SlBEaVFzd0F4TDRSem5qcDlac3MwNUxmclhHdlp2RjhVV1hiaU1XOURvamFKYy9GTlZycldreW5sRTdXS25zTnBzWnV2ZHZmSHU1S2VhelhGK0kwRm11QTBmUjQ1VEJnQTdCd1ZsYzNMUk1VR1pLSitVMDFHU2VUb3VTT1k1aDlBSlFPNUVzcHp5SWFmakhFekhDaDl1TUdibS9xRFNQT2RDVmxkZk90YWNHNmg3SnJaeVFhRUJNUDZTY1ZZeERjQWRJWE14YzBybWd0WW03aThQdFV2clpxaHJ2ZkZ4dlBDUFBmWVlQdk9aeitBSFAvZ0Izdm5PZCtMdzRjTkc0bFBPSkpIN0pxRmFLVG5wNm5QN3FRekN4WVJMSlQzZmZMaWcwT045T1VMOFBQdmtWTXorMndFZkFDKzk1b0pHT1JqZkt2WGhITWQ1aG9zS0h6ZlAwVUhBaFM3MHBTcWNaM2t5NE1KbG5JT0N4TjNIQ2NGYVVrV1A2RnZMWG5pcFdqRzVOQ093ZHVQb1RuN3FYU2JtUE42YzY1anM3K1k1empGME1jYVlaOXpKWWp2VnN1MmdvSE9DeEYyQ2c2S1gzWENPNDF6bjVqbDNFa2xTSDNPZUk1OXpwNHZPU2RFdGYzRlkrNStkQUE1dXhuSUo4V2FGQzVhcVR0TnBBQVNZUnpRazFJeWZweEZVOVJTeExTNWk5TEJUd2RzbjN0OHFEY21IbFJmY3p0RjNuUDVxYjd6endzZTU4T1RvMGFONCtPR0hqY1FQKzB0Vi92N2tKdURVUGNDaEJXRDJjdjhrcjZwRDdiYlEwU3RFVXMzRmpuLzQzMVU5UmZSQThZeU9peWluU3BKMy9uODhRbWJiemt0V3RmMnE0Njc3SFIwSExreVA4eEFkRjhWNWpvc2U1eUJINnF0NHN0akhYYisrR1NUdTdJTi9jOTdqVXlWY3B1eVlWMGhWM0htdXJIejJYbDRJck40NDF2UEM5MEtHRE1GNTUxMVlJZWNjTjc4NWdzKy9PVGRWSWZpYzI5aTIrK05PRmwyNERNbDdsWFpUYXR2eExCZXFWNXpuT0w4dHZ2RjZ5M253M1QrNVhObUJ3WG1Obm4vK1BmYXJ0OThNZlhhY2p1MzdjTVlXY1hRaHErM1N1bjQyalNuMU5FemZwVWk4YTlBWlFIRVJja2JnM25IZUk1SjZHa1MzeDNuWGk0dVllNDloTzJ5RDVMM094bUFRQ0N2ZStGL0V2dlAvaTF1R1F1VHVvSy9yL2J1UitIcjRhZjY2SGIvM0N4Zy84eWFXcmg5aXdGcXc0WERSNFFKVVhJeUtuVGx5WDF6d09vVWhsV1U3N3UvaXYvUFhYU1R1d1FhU29PRzJRNkg5aDA2R2ZvK2I4eHpSZCsrNitXM2sxbHR2T2liY3Y1RzAweEhDaFpNTFdzaTVib1ZVZlIzbjN2d1pnTWtFaUZxWFRVS0FHOGNiekx3NEU1NVFjUnZzVGdMNXQvUFNkOE9iM25MSFNrakFTY2pkNDhKaStMMDdVZVMvdVUyQTJ5Q1VqOWFXcjNFM3gzR3VjdVM3bTlTZGMxdTNkN3JOYy9TMnQwbDdtN2lIbk9kY0R0RHVGMDVoL2pXZXpUQ3hOZjluS0JMZkRRNm5mRmM1d1JGMDdzQzRHMXY5OEdlOTdtWThGaGV4cFovODVPYXhzWS9qNDJGVVJtLzhnNXYrSXNiUHZJNmw2MHd1alBQekhFVGlwNmVuTVRORHIxbjdXYmVPYXJJbkJ3Ulc0dmMraTZtRjM0ODZKT2RGZDZTY0M1WDdoYm9Gckp0QVhMemNRdGI1ZDlRQkpPNnM2SFJ3OHh4RmN2L05SY3psRXZILzUwa2k1N2VpRjU5em5POVR4VEt3TEQ3d0s3ank5dnV3NDNuZVFKMzJGdW95OHRvN3VoRllxUnB5RW5PTHZOeHBaVDJMTlRJM3A3bDVqLzMybS9OY3NqMUpQc2srVHl6NVIzS1lqRzhzNmFoMVR0cGkyOTBJZW1mZmJwNXpEdHpZZkk3eUxPemNoSTNyZnhGYnYzVVZTOWNaTnBqL1U1dkU5NEpveS9oN2NQb0w3WjNRcm44MGhZdFhmaUFPVGVlTlAzSnhMMll1OGRLVGVzK2VQWHR3NHNRSmJOalFQaUl2UHM4Kyt5enV2Ly8rMXY4MWlNUVh2N1BFMW5vNmtmZjFDR1luOXVMZzV1UEw4WHZ5SkRTSmNrTmdERE4zN3NYMGxpTllXNmttdDdIYWVLUWdzUGpBYmJpQlg4YjRtUjlaRlNRcFNzbGNqdTIzZlIzUGJmOFlldC9Ma2g4QXdVajhSN2Y5ZFh4MStndDQvcnN2NDhGL3pFSlJFcDk5bU50MkF3OXUrbmNZUC9QLyt0eW82VmQySS9GKzhkVFYyZ3hHMWgvRTRxNWZ3WVdyUDhlT05FV2ZkRUZtMHRaRTREbU1ySDhQRm5lTjRjTFZHMlp6TmRHMHo4c2dNSVo5WTlNNHVXMC85cDhINXV6d3B3eG85azR0QkJnbWVBcHoyKzdBZzV2K0ZQMXZTYS9Wa2FpUEcwN2lyMkRzbHYrR0s3dCtNK3JPelVpOHFOOUFaR0hhQ2ExVG03ZmoyQVRNTXhvWi9lWjF0MUtwWWViT0dVeHZNWnRybmcya0dERnpmU2F4K01CZndnMzh2RVdvN0RFRXdpSXczNnE2TlRFeWhnczdYUUdKc0QxS2FEMElpWC9tbjM0UmYvdWVENjhhMzlkZStNL0NQUEt1WHZJT3pHMDdod2MzTVFrSFVienhSdUlsbUg0S0dkcWVBcUJkTDNscEVwaC9GZGgzUG9VczFtY3pFSEEzQW85aGRRV0hab3plUnBrQ0FYZlJ6aEhzRzV2QnlXMHdiM3dLTlRTcXp4V2JZLzRGQzBqY2NVdWIwK1grQkNIeEJFMStPTTFLaWIrVjJIaGc1cElzbFZ0TXZDeDkxSk9tN1NrQTJ2V1NWOWUycmRleWZXMElyRVZnOWFhUi8rNHVIUnMvRFN4ZU04d01nUkFJMEF1L2QvbFc0RVdzVktvSjBaZTFhUWkwWmpZQTB6ZHRydnVsWTNraTFWQVN2K0tGZHhWcDJwVnE0bm5qeTVxVGtmaXlTRWwvYjdXbmdOSkszanhLUjlQa0s0UEE2azBqdjNEZWVEc0JLb09mdlRNOEFtdXZ1MStwVkdPeDhjUGphVitVUTRCT1daWUpYeW1meTVQdWMzOEdUTDVZcmdXdGJ6V1V4Sys5YUVjcW9USVNyL1duMVNuM2FrK0IrOWNtSGZ2bG9ra2Q0MWk3YVhSeW16ZGVod1oxU3RsOW5qTnZ2RTV0NnBEYW5UaXlURGdkRisybktmTmNBMG04ODhLdlZqaVZMdEViYnlSZXh6UXlXTXExbmdKKzQyNXgzZjBDTU4ra2dzU0RBYk0zYWlIUW5VeXhTYWtPaTFyRHRZOEZJREFDZ1BQY013QzR6cTQ4NW8wWG9KNXNSU0J4WndJLzdXL2xhY284MTBBU3owbUd3MjdISlV0WHVwSDRIR2FlN3A0Q056SjZxUmFXOGovMnkwR1Rlc2JRZmRQbzVKLy9JSERYU0RNU3YvVG9UTHVrdlRlT0hObkNUbURqZXJNNTdWcVdKYjg3Y1R3T1lHcU5hSnpuN3IwTkdPVytNdE9uWVNUZWVlSGIxVUc2UFU3cHNTclZETElySS9HREVOTHc3MnRqazR0U04rWFlUNE9tOHBCeGJVSnI1N2lhbFBpVmgwNmxqOEo1NFhueHhVcGNjbEhxN2JjQnoyMjNTalhTTmFsTFBoTDNZemNUV2p0bGI0TE5OWXpFOS9iQ08rVTdwVXU1OGN0SXZLNHBaYTIwdldPVDNidE5PZmJUcmtrOThyZHJkSGNlTDNmS2J5Vk85V2hVdnFUT0M3OERybGhFTjVrdEIwaStKblZKdURhL3NWTitublJmdlE1cy9aYXVrWldWdGtFa2ZyQVgzb0hHaWVhdWpUSXExUmlKTDJ2S1V0K2JCWEN3cDZmQVNXM2hEVkwxcDAwdWVrU3ZBdWgrdkZ3Y2pjUWNJRzFvbTd3T2djRmtpbSs2RXlBU0tvWVEybU1JVkVmQVhXVFhPN0tpQ1RZWGpNUlhWMHlvTDU5YkpsSnJZK0U3ZTVSMEJHTWtQcFE5eEdxWGhHcHRvbGRuN3k3QjFhNG9qNldYWFB2cGY3eGNIUFhFQ0ZvM0c1ck41V29Mc2NhMXRtUnpyNTVaNHZUcUpIRDhNakMxRUVzKzZ5ZFBCTXFkT09aZVZyY2hKTjZGTkJ6aUZUdWw3RmxLc3FHUitGTHFFdnBTK2NXTkE2RE5YWGtiMk1Hd1Vuc01nVW9JMENQNjF2S2xZb01ia0RMUERaYlUzcENMUURrdnZKUGZUaDNsYWxLUFpPVlBIRGttbmpydUhRTkc1NEdsNjNwR1dVYlNocEQ0OHQ0cEI1cTdUVE8xMG8zRWx6RmpxZStVUC8zaENDekJWYW9ldGNqRjI0QXZBT2gvdkZ3Y2pkbWNGdDFLbGJOLzVhMXVVbHRJalZSZGFwSnJPRTduOHM0T0xRQ3pseldOYzdDc0RTSHhYTmc0VkM1eTVSNHBSODFHNHN2cFM5NWJ3NS8rMkZHelBDM3Frc2dkTDlQMnlnVWM1N3k0NmRLZFZtbkxoVFFVUjJmem5GWmRTNUo3dUJOSFNwNXJVblVEU1B6d1pNcVpxb1NqWmlQeGtpYU9ZV1J4Q2EyanBRa1ZXM2ZKaGpuWHRSMEdSWHUzTEFLOUw5b1oxRUt1aTl1Z2NkdS8rMENnWE01UFowOFdVdU1EKzZhMlVTNmh0Uk9kcWMzQXNRbGcvRFN3ZUMwZjdCcEE0b2M3ZGltcVZrSklqWkY0clQrMmFvdWIzZUNxVmQrcDVYYjVGMXQ1cmM1UXdsaDR3MUJ3MmNzM0VYQmthdTN0NTROQXNubHVFRUwyNzcwUkdQN0VrVzNsZXVyWUFCSS9mQ2lOTXg0SklUVkc0alZPWnNNbHRIYU8wT3AzYTlSNWFwbXJ6M081VjI5SXJabDgrNjkyMnVqd3NIa3VYOHNJTjdMcUo0NlVpYmNHTTdGMSs3bHdFc1p1T1hNU1h6MlV4aWtpZFVpTmtmallQd2tmL1pGUU1ZeG1jRG5UYnIzWlViTVBIVFNwamZyem5JVnhOY2xlZkkyVmNjbmY3WGxENjZCZXpPWUdJV1QvdmhhQjZpZU9iTXNsOHFjdVdPSlRzNW1UK0hvS0o5Q3BRMnFNeFBzMDl4aHREVjhocEZNcUMyK0lvYWVjK3FnZU11aFFrSFEzUms2YXlYY3M5ZWM1QzZuSjF6ckNqYXo2aVNObGtoQmQ0UnViekVuOC9ISkZtbW9lVVFsS054THYyK1JEdDFjdFhxOG9WYTZ4ZTZHUmIyNzc5ZWM1WXBmNjFMRzUrdE00OGhrQTA4c25qdVVxSVhVYnBZWFVhTlI5S3BucmJ4eHpuT2N5SnZIRFhRYlF6eXhUTG01RzRsTk5HRlg2clJldlYreVJzWHMzQVBCNmNuc01nZjRJMEZLT0E2Qkh2dnFUK3RTeHV1VDJaWHdFNm5sRW5id1dVaE5mYzNwN3JPOGc0OWh6czdtTVNYejlVQm9KRTQyUmVFMVRqaitieXpGMlQ1TW05Y2hhdlVKSTV4aGRTTTN1RjRENTEvUWdZSkxHUnFCK0RvYVQyRUpxWXV0T2EzLytIR1M1MlZ6R0pON1BFVE5OUHFYU2pjUnJtblQ4ZUtjNDRoeGo5elJwVW8rc3JrSUlwL0w2ejQySGdPT1hnYW5ocWxUVzc5aGFVSVJBL1J5TTRtQXRwRWFSNnBPSldxL2lXNmZZdExtNXhUem11VXhKdkw5UUdxZjhWQk9Oa2Zoa3M4YVFIZnZ6VHFXMnVTRUhicThuUllBYngxY3FWd2pwRkoyVmtlNTRoNFZ4SlZXcCtNNVpuNDlyYlBrYjBQc05LYmZ3QnZIcVV5bGd2WXB2M2VhNXUwYUE4VE1xd1ZnbGRLWWszbDlZZzBNcjFVUmpKRjdManl3Zm05T0N1TW5wZitPWTY2MkdaaXUrRVBEdklFdDUwdTBMRldzbkpBTCs1N21jS3NCbFN1TDloZEk0MDB3MTBSaUpEems1K0d6YkpkMXdrZlB6T0p0amN1dEM5UUlRZm9TeFZnUWk0SC9qYUdGY0F0VXNTaVQvTnNmaHBUcnBGZ1d0Q2RNREFSZSt4YnRYL0N5RXZPRHU2aVJ3NUNJd2MwazM4Sm1TZUY1NS8zanRhZzJkcWsweDBSaUoxL0lEcTNmeFNiZFJ1b25HWXBTMTJFQnNPZjA3SzR4UXhkYWh0djdDMkZ5cWsyNXQ2RGRUWHRvY3ZmRit3cmNjaHVlMkF4dlg2dzhkekpERVR3STRCV0EzQUNyZjM1TmlvakVTNzA5LzRWcnlmOXlYMjBRVER2c210MHhueFRNQTZCMzE5OWlOd2Y2d3pLK2xNRGFYVTNoRGZqcFBQYUl3TnBkTDZHQ0dKTjUvV0lNellSZmVzT01jY083Tk9JWnRKRDRPenZWNkNYUEVUSmx5bVdqcTRXdGZyMFhBWFh6aTMxbmhDTlg0YVdEeG1tRnZDTnhjQVlNNXlDeU15NnlzT3dKK0xuanExbll1bHlwbVNPSVoxdkM4ZCs4VWpTQkZISldSZUEyVFc3aU5vNXRvOXA5dmw4U3l4eEJvSStEbnhzeCtpNXZabk5uYWFnVEN6WFBzSjBXNHFtbFlPZ0oreTVsMmpqYmxSWjYra00rTXhJY0xhM0NBOHliTnhiZUJ5UmQ5cWFCL08wYmk0K0JjcnhmLzhmQkZlWEtZYU9yaGExK3ZSY0RmblFUZDBEV2JNNXRiaTBDWXNBYlhqNFZ4bWMydFJZQWJSMTVvUjI3bi84bmhsdXJNU0x5TGg5OEtJTXh0SmJIajRvM0UrLy9oK20weC9NYlJUVFRybnZJcnViV21GUUZYNXUvSXNrZmUvemhpejNQK1IyQXQra1VnWEZpRGs5T0ZEbzdPQTB2WC9VcHZyV2xGSUZ4a0JSRnhZVnlhYjZuT2pNVDd2YjJ3bTluSGpoYzFFaTk5OGdtL2NVeFYzbFE2OHMyVkw3ek5XYUpoYzYycis4akRoald3eisyM0FjOXRCelFUS3JNYW53aUVkNUJSV3UxaFhKbVJlTjRrMTVvT2ZGclNxclppSitBWWlRK21TazhOYytQSXhGWi85ZUc3Q1piVE5kR2VnRzl3TTJGamt3bHNMa2xmRFRZU3owTVBiM01VK01aRGdKWFU5YXc2dGMyRkt4aFJoRVQ3TGRXWmtmZ2JBTUlkTVR2Rng1eG9qTVJMbjRIOFhudmZhN1FXTHlyZERtTEtGL2FJMlkwa2R2NVBUQVN0cjJFUmlEUFBzWFozeXczbi9ISERpbW52WjRSQW5JM2p6SjNBOUJaQWF4aFhSaVNldi83bmd0U0g3L3hWeEx3a3dFaTg1RG5KeFNZZkFrQ1BmTGduZGhoWHVKRll5L1VRQ0IrYjdPU3pYSXg2bXNycjZ6Z09Na2VvTFA4bkwrdXBOcG80RzBjWHhoV3pkSGcxUExwL2xSR0pEeCt6NXlDTU9kRVlpZmRwN3I3YkNoK2I3Q1NPSGNibEd5bHJ6eGNDOGVhNUZQZGkrRUxKMnZHSmdIT1E3UUFRMWtWdU51ZFRiNXJiQ3ArODc5QkpVVHJjcDJZeUl2RmhTeEVWUVk4NTBSaUo5Mm51dnR1S0V3L3ZwSTRaeHVVYktXdlBGd0lrVVZ6Zy9GNUIzazA2N1l1Ykw4U3RuWEIzRW5SaWF6Wm4xdFpHd0RuSXdtOGMyWnZta3JvWmtmaXd0YnFMUDYyWUU0MlJlTW1UV3B6alBvZUF4WXRLdG9WWXNqR3M0VGp2OG8zU0llUGlXZTdQWXBTandDMjBrL25sVFdPWVd0MmRnN1pjREtGbUVGV3M4SlVHaThQUm5IT1dDWW1QRjV2c0ZCOXI1MllrUHVyTU1VUm44WTc3bkZBeHc3aUdBTUplallaQXZMd2ZzN2xvU2xYUVVUd0hHY0d3T3dvVW1FUndFZWtnZXl0b3BjSGlFRFFudDJaQzR1TWV2Y1NjYUl6RUI1OHRLbllRMytaaWhuRlZCTVUrQzRwQXZIaDROd3lyM1IxVW9Rb2FqKzhnc3pzS0ZKaEZjQkhqSkZKM3puTWFrMXN6SWZFdVpvL0RpZk80MitYR1R3T0wxOEwxYVNRK0hMYjFXbzU3M0VkWlhSalhvUVZnOW5JOTZlMXJqUWpFS2JuV2lZemxZbWkwRlY4eXgwdHFkUks3T3dyMm53Zm1GbjJOdzlyUmcwQjhtNHNaSXUxYkQ1bVErSGpKWGs0QnNhN3JOUkx2MitSOXRSZjN1TTlKSFN1TXl4ZEsxbzVQQk9MbVlEakpZNWJVOVltV3RlVURnZmdPTWtxdC9SWk5IOGczdDQxNGlkUkZqTFd1clptUStLc0FIbytXN09VVVA2eUg2cjc3N3NNVFR6eUJkNzNyWGEwbUxsMjZoQzFidHZUOXJScUpsemlWeFkrSGR5aG9Uc0NScUVsZE1zVTlZbmJZV0M2R0xpdnhLeTJUV3BuUUdyNGFVbEZ1bStmOGFsRlhhL0dkc3NSSHE4MWxRT0xqWFg3UytVTVl0bHJJMmJObnNiaTRpQU1IRHNBUit1OTk3M3U0Ly83N2UvN0dqTVJMbkg3aXg4TTdGR0tGY1VsRXZka3l4VDlpZG5oYkxrYVRMWThPc21jQTdJc0tncHZudE42aUdSV3M3RHFMVzRHcjAxbWh6ZVl5SVBHY1hFNENHR2UxejZqbVhOZERSVkovKysyMzkvWEdHNG1QcXRLU25jV1BoM2VDV2FKaFNSVmw5NXBMYWgxbHNFSFUwYmtZWmN2RmlBcTdnTTdvZ1dkbG12QTNVbmNPMXVZNUFlcFBJb0p6eXU2bWJ6eXFCRnB2YnMyQXhLZEo5cUoxMWZGUW1TYys2dS9UYzJkcDR1SGRJQmpHZGVRaU1IUEo4N0NzT2NFSXhLM1YzUWtFWTVTWlpEaTFJQmdpRTgwekF1bE9IRG1RWWNOVlBRL2Vta3VDUURwbmhkYmsxZ3hJZkRwQ1ZhZGF5TVdMRjdGeDQwWjgrdE9meHJlLy9lMVZQNWZwNlduTXpEQzVvLzJzV3hldjZrNlMzNjI2VHRQRUpqdVloZzNqVWdldkNkd0ZnYmkxdWpzRk1KdHJvbEdtU1dxMWVhNkp0dWJHbk5aWm9URzVWVG1KVDVkZzZFeXVxUFE5ZS9iZ3hJa1QyTEJodzVwZjRiUFBQdHVLZlhmdi9QQ0hQeHlZMU5yeVJ0eTRZU1JlMUp5VzdyalB3VEE3QVJ6Y0RLeDdTaFF3Smt3d0JOTFBjMlp6d1pRcnVHRW1HUEpoUGtiOHAyNjRhbnlKcmNmNkNLVEp3Ymk1aGZnZ2NOY0lNSDZtL2toaXRhQ2N4S2RMOW5JSzR1MXk5OTVXVHVsSGp4N0YxTlFVWm1kbjhlaWpqNWJTc1pINFVqQkZmTW5sWUd3RmtDYTJ3QzVEaWFodUVWMmxuK2ZNNWtRWVFtUWgwbFI5YzRPc0U2NGFHU2pyemdzQzZZcVVPUEUxSmxRckovRnA2b2tXN1hXWWFpRU1vWG45OWRmN1ZxUHAvQzBZaWZjeU8zaHNKTzBSYzhzdmRodnczSFpnOXd2QS9Hc2VoMlpOQ1VVZy9Uem43c1d3QzNpRW1vaDNzZElUS3EweHl0NVYwWmdHWFE1R09nZVp4dVJXNVNRK1RRM2I0bStxN0tWUG5UWGlYUnV2dnZwcTE3aDQ5KzlHNHFYTllHbHEySzdaM0ZseXF6VERDQ2hQMmpqUm0zT1IyVnhBSFV0ck92MkpJeEZaMkFrc3ZnMU12aWdOSDVQSFB3THBIV1FjazdiQ0VjcEpmTnI0cWVMaWR2eHltTW9OUnVMOVR4WDFXbVNDNGZQUjZ5WjN5cXd4QWFjZTdrMytXb2JOV1hKcmsyd3dYUm5kSXNyRGhLczJTVHQ1ampXOVUxYmp4bEV4aVhjMWJQY0RZSm5KZEUvSXhjMUlmRHE5cnUwNWZZS2hrNG0zeTkzeERtRHJ0eVRoWTdLRVFTQnROU1EzSmhLcUJ6Y0JvN3o3eDU3TUVVaWIxT3JBdGVUV3pNMXMxZkJZYWZBVkZ1OU9PbWh0RzBmRkpGN0djUit0TGVSRVl5USs2ZSs1by9QMENZYTJ1RW15aHhpeXlMRzVZZkovWWlCamZZUkVRTWJHMFpKYlErcFlXdHN5YkU1YmNxdGlFaS9qdUk4L2c1QVRqWkY0U1JPTnU0Z2kvdTNBblNnNG02TW5maUh1Qlo2U0ZOSUFXZExkU04wSnJpVlVOOERjV2tOTVgwYlhJVzBKMVdaenNSSFFOczhwSnZFeWp2dGFVOTRJY0dGbm1Hb2hSdUpqLzRUNzljZU5JMGtWdzJyU1ByYTRwY1UvWHU4eWtyM2NlTFVsZmNYVFUwNDl5WEZXRUZXenVaeHNxOWRZNUVSV2FMTTV4U1JlUmxKcjZNWE5TTHlrQ1V6T3hsSGJSQ05KaTdwa2tWRU55V0ZtMVVKMFdVODFhWmxqeHJqazlNNEt5aytiVzdvT2JIZlRiN1ZCMlZlaUVaRGxyTkJrYzRwSnZJejRLZmU3Q0ZVdHhFaThwSm1ITm5jY0FEMVY2UjlORTAxNnRMUkt3TW8wMzAyZTdPWFFZMEsxdGhzTnRXbytuZHhNTUh3cjJVMnRuZU8ySlA1MGxoQ3ZaMW5PQ2sxSi9FcEp2SnhrTDJma29TclVHSW1QTjQzMDcwbE9OU1FqVkZKc0lvWWNzcHdWSVpQNFk2QnBmWlJCd0d5dURFcjJqazhFWkRrck5DWHhLeVh4c3VLbmFNcWhGamNqOFQ0bmlqcHR1ZHZrZGdDUWNhNGJ5dWJxb0dUZitrUkFUb0toRzlXK01lRGt0blpwVTB1bzlxbHJLVzA1QjlsdUFLemJuZjZ4SlA3ME9nZ3ZnYXlObzZia1ZxVWtYbGI4RkEwODFNN05TSHo0NmFOY0QvSnNUdU1WMGVXd3RyZmFDS1MvaHJ4VEUyWnp1ZHVtUEdkRnlNSVJ1V3RUeC9qa2JSeUptNWFFYXFVa1hzYk5Yc1VmU0tqRnpVaThsR21JTmtmUEtNTnFaRHhqdHdCWGRnSDd6d056aXpKa01pbDhJaUJ2NDZocGNmT3BpZWEwWlRiWEhGMUxHYW04eUFvaW95V0pYeW1KbDFVbGhBb2ZXUTljblFRT0xRQ3psLzM5T0l6RSs4T3lYa3V5a3IzY1dMUjRDK3BoMzlTdjVXMGNxWW1seWZhbWNXcWhxWHJKZWR5eUt0TTRwTFVRcXB3dEk5ellaRzRjUStVNStzWlJLWW1YRlQ5VkpGVEhML3RkM0l6RSt6YjVxdTNKdERrdEUwMVYxSnY5bmN5Tm85bGN6bFlwejBGR3RLMUNUZTQyeDNLbVBPbVc4OHhPQUFjM0ErdWVraU5UTjBrVWtuaFhKZVFRQUY2K0krY0pzYmdaaVplZ1gwNHd2SmRBbnMxcEtvVWxRWk82WkpDNWNhVE4zWHNiTUg1R0Y1b21iUmtFWk4yLzRpUzJKUDR5dXRQNmpxektOSjAyTnpyZnZxZEE2cU9ReE1zckwrbVVHMkp4TXhJdjRhY2oxK1pzY1pOZ0h5RmtrRmZTMUFoVkNEMUxhMVBteHRHcUlrbXpFNS95eUxTNVVIbU9QcEZqV3dwSnZMc1NlcFRSbWI3eHFOVmVDRUpsSkw2V1NqeDlMRFB4aG9PejhtdWVWQ3l1R2JrYlI3TTVjY2JpU1NDWlZVSTRPRTBsL3p3cG95SE55TFU1TFZXUkZKSjRodEFjWE41L3lMSnp0N2p0T0FlY2U5T1BiRWJpL2VCWXJ4V1ppVGZGeGMybnpkWER5cjcyZzRCOG05djlBakQvbXAvUldpc1NFSkJYWHJLSWlpWHhTN0FSM3pMSWRWWndwQnBzVGlHSmw1bDRRNFdIMkxrWmlmYzlhVlJwanhVYk9ObklLUy9wUnVHcUloMjVDTXhjcWpJMiswWW1BaktyaERpc05DeHVNdlVxV1NxNUcwZWl0dmhBKzRLeHlSY2xZMml5RFllQWZKdWpRM2JmK2VGR0ZmTnRoU1NlU1JEUEEyQ0lnN3pIOStKbUpGNkNqdVZ1SExWNEN5Um9VWmNNc20yT1pTYm5YNVc5dU9uU3R3UnBaVzhjUXhTT2tJQjZzMldRVGVJMTJKeENFaTh6Q2NMOUVIMTdDNHpFUzVqaVdMSGhjZDdMSzBHWU5USm9tR2hFQWlkYUtNNXp4ODNtUk9zb04rRmtieHl0RWxkdTlzYnh5TFk1bHBuY2V3Y3crb3hjN0pXUmVOWVJaZTNrM2F3Y0t4SlYzNFRLU0x3RU5jdmVPUHEyT1FtSW13eXliVTdENG1ZMk5Dd0NNc3RMdWxHRUtCd3hMRUwydm04RVpONkZvY25tbEpGNDJZazNWTHp2aWNaSXZPOUpZOWoyNUdiUGE1cG9oa1c5MmUvTGQxYjRudWVhclc4cG81ZTljYlF5azFMc3hLY2NzbTB1UkxFU24raXhMV1VrWG5iOEZBR2QyZ3djbXdCOFhSQmdKTjYzeVEvYm51enMrZUxHMFpmTkRZdVF2ZThiQWZrMnA2V0dzbS9ONU51ZWZHZUYyVnh1MXVjdVVUeEM5NmZJd1dtd09XVWtYbTZWRUdlQnZwVnVKRDcxYjF2K3h0RzN6YVZHM1BxWGV4ZUcwMDJJU2x5bTk1UUl5RC9sSHJzRnVMSUwySDhlbUZ0TWlaWDE3UWNCK2M0S2p0TjNzUkkvMksyMG9vekV5MDZDSUt5K0NaV1JlTjhtUDJ4N2N1OGw2Tnc0V3QzdVlYVXI5WDM1RzBjTmk1dFU3Y3FVeTJ4T3BsNXlsa3IreHBIb3N4SVhONDFUQ3pKMW9ZekVNd25pRmQ1VEtSUE5aYWw4N3R5TXhLZFd0ZnlOb3hHcTFEYml1MzhtN1RNdVh0NjlCTVdSc2hLWDlCckt2aldUYjN1eXkwczYzTTNtY3JKQUhSdEg2WVVqbEpGNDJVa1E3dWRsSkQ2bmlVYkh4bEc2dHlBbml3Zy9GaDBiUittTFczZzk1ZFNEMlZ4TzJ0UXhGdm1uM01TUnBVM3Z2UTBZUHlNVFZTUHhBZlN5c0JOWXVnNXNkL05palQ3TUUxOERQQytmNnRnNEdxSHlvbXdoamNpKzBNNkJaSFc3aFppTEZ6RmtsNWNzMnB4a1F1VkZGWTFwUk1mR1VYb2xMa1VrWGtjU0JIOS9QZ21Wa2ZpVU14ckRHVWlvOW5NL25sS1FnWDNQZnhDNDR4M0ExbThOZk5WZUVJK0FqbzJqOU1WTnZKcEZDV2cySjBvZGpSQkd4eW0zOU5LbVJ1SUQvRmg4ZXFpTXhBZFFVT2ttOVd3Y2pWQ1ZWcXJ3Ri9Wc0hIMlgweFd1bUl6RjAyTnpqbENObndZV3IyV3Nra1lNVGNmRzBYZXhFdCtxVlVUaVhSTEVLUE9GZmVQZ3RUMmZoTXBJdkZmVkRObVlLL1UzRGtCMlRUTkhxR3h4RzFMRjRsN1hzM0dVdnJpSlU2MVlnY3pteEtvbVc4RmNqZmhEQUJnYkwvY1pXUTljblFTT1hBUm1Mc21UVXlHSnA4aXlINS9lQWlQeEtYV3RJM3VlQ0JtaFNta25QdnQyWmRlMkFoQmEwMng1dUdaelB2V2VzaTBkcGY2SWtMdWZ3R3JGcDdRWEgzM3IyVGh5dEQ2TGxmaEFyOWlHSWhLdm8reWFiMEpsSk42M3lRL1RIbTJPUjgwczl5ZjdzWXRRWk91bnZIUjZObzdTRjdmeW1EZjlUYk81cGx0QS9QSHJjVllRR3hZcldYd2JtSHd4UGxLRGVsUkU0blZrTWhlOUJUNHUzekVTUDhpRVEvNjdIcHN6UWhYU0RtSzJ6YVBsZlFCNDNDei9rZXloa28rZUZBbDFrWGlXMDUxL0ZkaDNYZ3ArSnNmd0NPaXlPWi9GU29iSHF2OFhpa2c4cTRSOFYveEZtditWNXdBQUVvdEpSRUZVVHc1dVg0dWJrWGpmSmo5TWV6cktycmtSMlVVb3craFc2cnU2Tm82MHVZVWxtUjRxcVJxV0o1ZWVFMGRpSjVsUXlkT3RWSWwwT1Nza1YzOVRST0oxWkRJWFNmenh5L1d2NmpVU24zSVMwbVZ6dHJpbHRCVmZmYlBzMmx2TWN2RFZZTkIyek9hQ3dodXBjVjBiUjhtRUtwTENNdWhHbDgzNUxGYmlXM2xLU0x6TFpENENnTWN3OGg5Zmk1dVIrRlM2MXBNOTd4RHlXZG8wRmVyV3I2Nk5veEdxSEN4VzF5bTNaRUtWZ3pYRUdZT09HdkVPQzhrMnA0VEU2OHBrOW5ua1p5USt6cFN5dGhkOU5pZDVva21sUlgzOTZpTHhablA2TEd5dHhMcHN6dTRuTUp1TGpjRGtKdURVUGUzTEZCaytLT2t4RWg5SUc3TVR3TUhOd0xxbjZuVmdKTDRlZnRXLzFrdmlSK2VCcGV2VlIyNWZwa0pBcjgzVm5lZFNJVzc5RWdGZEpONUttMnEzV24ybjNKSnRUZ21KMTNQUmsrL2pGeVB4cVNZc1hkbnpSRW55UkpOS2k3cjYxVWZpemVaMFdWZ09KNDZ1VnJ5UDZtL2F0YWRUZm4zem5HU2JVMGJpNVYvMDVINVV2bzVmak1Tbm1xYU14S2RDdnJuOW1zMDFWL2VwUnE2UFVMWE9EaDZTZTRObUtrM3E2ZGRzenFldWxKQjRYU1d3K25sRno1NDlpNDk4NUNNdEhUNzc3TE80Ly83NysrclRTTHhQY3grbXJibmxDaUc4N0VuSDQ2NkhQclFBekY3V0liTkpXVVJBSDRsM2w0eVp6V20xWk41SmNCTEFPSUJGTllNZ2lmZFIvVTNOZ0xNU2RBckFNUUNqQUlRRm1QZkJXZXJHVVFtSjExV09pSGJRN1FiTnh4NTdER05qWXkzaWZ2VG9VVXhOVFdGMmRoYVBQdnBvVDlNeEVwOXE5dEpuYythaFNtVXJ2dnJWNTZ3d20vT2wrMVR0Nk5zNEVpbGYxZDlTb2Q3c2ZuWGFuTlJiVzVXUWVKYkFlbjc1SmtNOTV0OXY1M2JmZmZmaGlTZWV3RGUvK1UwY09IREFTTHc0dGVvcWdlWGc0MjJHYzR2MTd5Y1FwNDVHQ0tSejQyZzJwOWs0ZWVuT1FRQjZRbFdOeEd1Mk44cXU2NkluaDdiVWphTVNFcThyZTc1SXFIcGREMDFQL01NUFA0ekRody9qeVNlZk5CSXZibDdTYVhOU0p4cHg2aFVwa0s0YmdxVXZiaUpWTEU0b25SdEgzb2x4NzIzQStCbHhnSnBBQXhIUWFYTlM3OFJRUU9MMWxTUHF0N2hkdkhnUmQ5NTVKMzc4NHgvamtVY2U2VXJncDZlbk1UT3pjcW5WdW5XNnZDUURmOE1xWGpBU3IwSk5XUWxwTnBlVk9sVU1SaWVoc3ZzSlZCaFhEeUhONW54cVR3R0oxNVBKdkdmUEhwdzRjUUliTm14bzYyaG1PM0R0TGVCZlhsaVR4T3JlL2VwWHYycmhORDR0Mmt0YmVteXVjN2krN2lmd0FxTTFNaVFDT2ttOEVhb2gxU3pxZFo3K1BBNkF5WVo2SHJNNVBicGFLNm5abkUvdEdZbjNpV1pIVzRNbUdsYXF1ZjMyMjdGbHk1YWVVbGhpYTBBRjlXeGFMNGtmWkhNcDBMUSt5eUJnTmxjR0pYdkhOd0k2TjQ2dWhQT09jOEM1TjMxall1MkZSVUMzelVtN3RWVUJpZGVaeWR4eXhOOEpURzladWJYMXBaZGV3dW5UcDF2VmFNd1RIM2FhcU5mNkpJQlRBTFlDV0tqWFZPU3YzWlhrNDZlQnhXdVJPN2Z1YWlDZ2w4VHZHd05PYnBONUpYa05oVFRnVTViUFpkR0lROHZKaG5xR2JKZU02ZEhWYWtuMWhrZEx0VGtqOFFGL0M1MkxXMmU0amRXSkR3aCtyYWIxYmh5bFRqUzExTkdJai9WdUhNM210QnFvM28yajVCczB0VnBESExuTjVuempySURFczNieUJDdXYreDU3OFBaOExHNFdUaE5jVFYwNk1CS2ZBdlZtOTZuWDVveFFhYlZjdllTS2lFdTlmRWVyTmNTUjIyek9OODRLU0x6T1RHWXF5a2k4YjNPTjFaNisyMXFMeU5qaUZzdE9mUGFqbDhRYm9mSnBCekhiTXB1TGliYjFSUVIwM3RicWRDZHhiVFVTSC9DWE5iSWV1RG9KMUxtUzNEenhBUlhVczJtOUcwY2pWQ25zeFVlZnRuSDBnYUsxTVF3Q3Vrbjg0Z1BBd2hJdytlSXdZN1ozMHlLZzIrWWszdHFxZ01UckxFZmthK2RtSkQ3RmxHTWtQZ1hxemU1VHQ4M1pKV01hclZmM3h0RnNUcVBONmJ5dDFTRXQwZVlVa0hpZDVZaU14R3VjWUp6TXVqZU9FaWNhemRZUVIzWWo4WEZ3dGw1V0VEQ2JNMnVJallCdW01TjRhNnVSK01BMlhKZFFtU2Mrc0lLNk5xOTc0MWpYNWxJZ2JuM1M1bzZydTNTbjZLSGF1TDVkWnRJZUxRaGNBUEFXczdlMENMeEtUcnNUUTZQYWRKTjRpVFlubk1TektnMG5tdDBBV0tWRzMxT1hVQm1KVDZGekkvRXBVRzkybjdwdFR1TGkxbXg3S2pONnM3a3lLTms3UGhFd0V1OFRUYllsbk1UckxrZEVnRW5pNjNpb2pNVDdOdmxCN1RtYjA3dHhORUkxU01mUy9sM3ZCU2dPU2JNNWFUWlZSaDdkSk41ZGJEYzZEeXhkTHpOZWV5YzlBcnB0enQwVUxPbldWaVB4Z2EyNjd1Sm1KRDZ3Z3RZMHIzL2pXTmZtWWlOdS9abk5tUTNFUmtEL3h0RkhDZWZZcUZ0L3VrbThSSnNUVHVKZE9hSlJBRXNxN2I4dW9USVNIMXZ0UnFoaUkyNzk2YmM1aVl1YjJWVS9CTXptekQ1U0lLQ2J4RXU4MkU0SmlhZVlPcCs2UjM1RzRtUHJYWGNkVzZKbGhDcTJ6ZFR0YnhMQUtRQmJBU3pVYlN6SjkyWnpTV0N2MFdrK0pINzNDOEQ4YXpXZ3NFOGpJYURmNWdpVXRBdWZqTVFITnQrNmk1dVIrTUFLV3RPOGtmallpRnQvWm5ObUE3RVJNRUlWRzNIcnoyd3VoQTBJSi9HNk01bDllRVdOeEljdyszNXQ2cjZNb21oejVxR0tiVHRWKzlOUDRpVjZxS3Bxb3huZm1jMDFROCtTUnBrSGlWK2FCT1lXZ1NraGg2Wkc0Z1BiK05ndHdKVmR3UDd6YmNVUCt4aUpIeGF4dXUvcjN6Z2FvYXByQTdHL04wSVZHM0hyejJ6T2JDQTJBbm5ZWE4yeTRiNVJOeEx2RzlFdTdkV0pvVElTSDBGQnE3b3dFaDhiY2V2UGJNNXNJRFlDUnFoaUkyNzltYzJGc0FIaEpGNTNKck5UbUpINEVLWWJxczA4Q0pXMEk3OVEyc3FqM1R4c1RwcUhLZy9iQ0RVS3M3bFF5RnE3dlJBd0VoL0NOb3pFaDBDMW84MDZoTW84OFJFVXRLcUxQRGFPUnFoaTIwMmQvb3hRMVVIUHZxMkNnTmxjRmRUc216b0k1R0Z6c3hQQXdjM0F1cWZxWU9Idld5UHgvckRzMlZJZFFtVWtQb0tDak1USEJ0bjZXNFhBVlFDUEE1aFNqVXVkZVU3MXdGVUtudytoMm5zSE1QcU1TaVUwVE9nOGJLN3UzVCsrbFM2WXhPZVJ5VXlGMVZuY2pNVDdOdmxCN2VYamlkKzRIdUQxMFBaSVJ5QVBtNU8ydUVuWGVscjU4dGc0bXMybHRhTGhlamNTUHh4ZTVkNDJFbDhPcDFwdkdZbXZCVi9FajhjQVhBR3dIOEJjeEg3OWQyV0xtMzlNdzdWb0pENGN0dFp5ZHdUTTVzd3lZaU9RaDgzdEd3Tk9iZ1BHVHdPTDEySmp1TFkvSS9FUmRNQVlxcXBIZnVhSmo2Q2dtMTNrYy9wakpENm0zZFRweXphT2RkQ3piNnNpa0JlaDRvbmp3bEpWTE95N09BamtZWE4xTC9EMGpiVmdFcjhQd0VuVlY1RTdaZFVoVkViaWZadDh2L2FNeE1kRTIvb2lBdm5ZM09RbTROUTk3UkF1STFTU3JYc0N3SVVzVGh5bEVTckpXazh2bTVINEVEb1FUT0x6S0VkRXBSbUpEMkc2SWRxY0JIQXFpNDJqdENPL0VOcktvODE4U0x3UktpMFdhVGFuUlZQNXlPazJqcnNCektzZTFzUUljR0VuSU9WR2RDUHhFY3hwYWpOd2JBSVluUWVXcmcvWG9YbmloOE9yM3R2NWJCeU5VTld6aEhoZjU3TnhOSnVMWnpYMWVzcUh4TmU5RWIwZWp2WjFlUVR5c1RtT3VjN2RQK1V4Sy9lbWtmaHlPTlY2cTg3aVppUytGdlJEZm13a2ZrakE3UFhhQ09SamM5SThWTFZWazIwRExsUjFITUNpK2xGS0lsVHF3UXcyQUNQeG9hQVZUT0paam1nRUFJOWhkRDlHNHJYb0x4OUNWY2ZtdEdnckR6bnpzVGxwSHFvODdDUEVLTXptUXFCcWJmWkR3RWg4S1BzUVR1STViQ3BmOTFPSFVKa25QcWJ1R2F2SGFpSDZONDVHcUdMYVRaMitqRkRWUWMrK3JZS0EyVndWMU95Yk9namtaWE4xeW9iWFFiSGJ0MGJpZlNQYXBiMlI5Y0RWU2VEUUFqQjdlYmdPamNRUGgxZTl0L080ak1KaFlNZk05YXdoenRkbWMzRnd0bDVXRURCQ1pkWVFHd0d6dVZDSUN5YnhMSUgxQ2dBbWZ1bC9xaElxSS9FeGRXK0VLaWJhMWhjUnlNdm1GaDhBenIwSjdEdHYycFdMUUY0bmpwSzhvbkoxbmxveUkvR2hOQ0NZeE9kUlU3U3VWOVJJZkNqVDc5WnVYaHZIcFVsZ2JoR1lXb2lKb2ZVMUhBSjVrWGdqVk1OcFA4M2Jabk5wY0c5eXI3TUFtRkROUEVmOVQ1MExQSDJQM2tpOGIwUjd0RWRDTmYvcThCNHFJL0dSRk5UcUpxK05veEdxbUxaVHRhKzhObzVtYzFYdElPWjMrWkg0amV2Ymw0elpJeFdCdkd5dXp0MC92alZrSk40M29qM2FxN3E0R1ltUHBDQWo4VEdCdHI1dUltQWJSek9HMkFnWW9ZcU51UFZuTmhmS0JvU1MrSHh1OTNLS014SWZ5b1I5dG11RXlpZWExbFlaQlBLeU9Vbkh6R1hRYitZN1Z3RThEbUFxaStGTDhvcG1BV2lRUVJpSkR3SXJBS0VrUHErYW9sU2VrZmhRSnV5cjNmeHN6Z2lWTDlzSTJVNWVKTjRJVlVoYjhkVzIyWnd2SksyZHNnaGNBZkQ4Y2x4ODJXL2t2amU1Q1RoMVR6dUVhMkVwclp4RzRpUGhUMEoxY0RPdzdxbmhPclJ3bXVId3F2NTJmaVRlQ0ZWMWE0anpKWk84NkJVOUJJQ0pYL29mc3prTk9zeUx4RTl0Qm81TkFLUHp3TkoxRGZnM1VjYThiSzdPM1QrK3RTK1V4TE9zNUNrQVd3SGtVVnFqNnVKbUpONjN5ZmRxejBoOExLU3RINGVBMlp6WlFnb0VqRkNsUUwzWmZack5oZEsvVUJLZlYwMVJLczlJZkNnVDl0V3VFU3BmU0ZvN1pSSEl6K1lrZWFqS2FxRlo3em1iMncyQTllTDFQMlp6R25Sb0pENlVsb3pFaDBLMm8xMGo4WkdBcnR3Tms3eU9BUmdGa0RqSXJmSVlWbjlvaTVzbklJTTFZeVErR0xUV2NBOEV6T2JNTkdJamtGK2hrckZiZ0N1N2dQM24yM2V4cEh5TXhFZEN2Mm9paElYVFJGSVE4anY5TVJJZnkzYXE5cE5mMktEWlhGVmJpUFZkZmlSK1lnUzRzQlBZL1FJdy8xb3NISzJmOGdqa1ozTWMrNDJIZ0NNWGdabEw1WkVJOGFaUUVwL1g3VjVVWE5YRnpVaDhDTFB2MXFhUitGaElXejhPZ2Z4c3pnaVZkT3MyUWlWZFEvbkpaellYVXFkQ1NYeGVOVVdOeEljMFlWOXRHNkh5aGFTMVV4YUIvR3hPa29lcXJCYWE5WjdaWExQMExXRzBSdUpEYXNGSWZFaDBDMjEzZXVMUG5qMkx1KysrRzQ4ODhnaWVmUExKbmxLWUp6NlNnakRIOHhJQVk3RTZqTktQbENPL0tJTlYxNGtSS25VcVV5K3cyWng2RmFvYlFKNDJ0L2dBY081TllOLzV0QW94RWg4Si8ySWl4TS8rNWg2Y09IR2kxYk9SK0VnS0dOaE5mcWMvNWhVZHFQVEVMekJzOE9EeW5YdUpSZkhZdlcwY1BZTHB2YWs4Q2RYU1pEdkJjQ3FQaXRUZXRaNjJ3VHh0cnVvRm5yNTFZU1RlTjZKOTJuT0wyME5QWGNUUzBoTGUrOTczNHZEaHcrYUpqNmlEM2wwWmlSZWhoa1lKa2FmTlNmRlFOY3FVU2c4Mno0MmpGRUpWV2cyTmV0RklmRWgxQ3lYeHZNWHdjUUFzKzVmUFF4TC84bnMraHIvODI3K0hwNTkrR3AvNjFLZU14SXRSYjU2RXlyeWlZZ3lzaXlCNTJwd1JLck81MkFpWXpjVkdmSmorak1RUGc5YXc3d29sOFhsZERPQ1VRa0oxN1lIUDRiUGZmZ09iTjIvR3d3OC8zSlhFVDA5UFkyYUdodDkrMXEyam11d0ppOEFGQUs4QVlObS9mSjZGbmNEaTI4RGtpL21NS1orUkdJblBSNWRhUm1JMnAwVlQrY2lacDgzTmJRUHVHZ0cyZml1dHBvekVlOFIvejU1MnJQdUdEUnZXdFByeXl5L2ovZi84QXkxUC9BZit4ZGR4OU9qUm5pUysrTEVsdG5wVVVOK204dHc0bW9jcWx2MVU2U2ZQeGMxc3Jvb3R4UG9tVDV1Yi8yQ2JVSTJmaVlXajlWTWVnVHh0cnVvRm51VnhLL2Vta2ZoeU9OVis2N0hISHNObmZyaGNoV2JHR1hXNzJTOS8rY3M0Y09CQTF6Nk14TmVHdm1RRFJ1SkxBbVd2ZVVQQWJNNGJsTlpRU1FUeVBIR1VRcWhLS3FGaHJ4bUpENmx3Z1NSK0JBQmo0ZzhCWUJKT1BrL1JRMldlZUdsNk5VSWxUU1A1eTVPbnpjMU9BSHZ2QUVhZnlWK0Qra2FZcDgwWmlaZHNpVWJpUTJwSElJblA4MklBS3RGSWZFaFRydHQybm9zYmJXN2ordlJ4ZTNXMWsrZjNlZHFjRVNySjFtbzJKMWs3ZWNxVzUrblAxR2JnMkFRd09nOHNYVStuT1NQeEViR3ZFaXRxNFRReEZKVHZ4dEVJVlF6N3FkcUhFYXFxeU5sM1ZSRXdtNnVLbkgxWEZZRThiYTd6QXMrcTZOVDl6a2g4WFFTSCtMN0tNYk9SK0NFQXJ2eXFrZmpLME5tSEZSRXdtNnNJbkgxV0N3RWpWTFhnczQ4cklHQTJWd0cwMHA4WWlTOE5WZjBYcTNoRmpjVFh4MzF3QzBhb0JtTmtiL2hGd0d6T0w1N1cybUFFOHMwM2srSVZIYXlESnI1aEpENmsxZ1dTZUY3d2RBekFLSUNsa0dPUDNyYVIrT2lRbCt6UUNGVkpvT3cxYndqa2EzTkdxTHdaaWVlR3pPWThBMnJObFVJZ1R4SS9NUUpjMkFuc2ZnR1lmNjBVRUVGZUVramk4N3pkaTlvekVoL0VoajAwbXUvR2NkOFljSEpiTzdGMUlhODlzUWU5cDJ6Q0NGVks5SnZadDlsY00vV2VjdFJqQUs0QTJBOWdMcVVnUWZxV2NDTzZrZmdncXUzZXFDTlU0NmVCeFd2bE9yWndtbkk0MVhzcjM0MmplVVhyV1VhNHIvY0JPQWxnSE1CaXVHNFN0R3cybHdEMFVsMGFpUzhGazcza0VZRjhiWTRnR1ludmFpcEdxSXF3R0luM09KLzBiTXBzTGdiSzFrY1JBYk01czRmWUNCaWhpbzI0OVdjMkY5b0dCSHJpZWNFVHZWUk13c25ycWVLaE1oSWZ3d2FNVU1WQTJmcG9Cb21YRWl0cTl0YUp3Q1NBVXdDMkFsaklEaDRKWHRIc1FLMDlJQ1B4dFNFYzBJQkFFcC9uN1Y3VWc1SDQwT1pjdFgzRzZuR3lZZnhlWG8renVkVEpOM21oNm1NMCtXNGNpWTRSS2g4MjRyc05zem5maUZwN2d4REltOFF2VFFKemk4QlV3ajJ4a2ZoQk51angzNTJIYXNjNTROeWI1Um8yVDN3NW5PcTlsZS9HMFFoVlBjc0k5N1VScW5EWVdzdmRFVENiTTh1SWpVQytSU09JWkpVTFBIMXI0UDhEWGpCQ3pHeDVlSWdBQUFBQVNVVk9SSzVDWUlJPSIsCiAgICJCYXNlNjRQcm9qZWN0IiA6ICJVRXNEQkJRQUNBZ0lBTHFwTkZFQUFBQUFBQUFBQUFBQUFBQVhBQUFBWjJWdloyVmljbUZmWkdWbVlYVnNkSE15WkM1NGJXenRtbDlUNHpZUXdKOTduMExqcC9hQnhIWmlKekNFRys1bU9tV0c0NWpDM1BSVnNUZU9paXk1a2t3Y1BuMWxLYkVkUXRLY2t3TEh3VVBrbGZYM3Q2dlZTdWIwWTVGU2RBOUNFczVHanRkeEhRUXM0akZoeWNqSjFlUm82SHc4KzNDYUFFOWdMRENhY0pGaU5YS0NzbVJWVDBzZFB3ekxQRlJJY3NMNEZVNUJaamlDbTJnS0tiN2tFVmFtNkZTcDdLVGJuYzFtbldXakhTNlNicEtvVGlGakIra0JNVGx5Rmc4bnVybVZTck9lS2U2N3J0Zjk2OHVsYmY2SU1La3dpOEJCZXJBeFRIQk9sZFNQUUNFRnBwQ2FaekJ5TWs2WWNoREZZNkFqNTdxVTBLOFRBZkNiZ3hhVk5BUFhPZnZ3eTZtYzhobmk0NzhoMG5sSzVGRFZNMEszTEtOZmYrYVVDeVJHanA1NlluN0hJOGNQQWdkaG1rMXhtV09LVWp3SGdlNHhyWEp3cm5oa2FwdmNDYVlTbG1WMVAxOTREUFpOZjFHZWtkUXdSRkpCcHNmcElKa0J4T2JKems4L1pMb2pvN3RHZXhIbklwYW9HRGxYK01wQjgwWDZZRk5UeEpDNUlRK0xMb05tcnBwVGFJejh0THVBdWh2ZUdESmdzUzYwd3RocnhUZ2NHc2hsTXJiSmp3eTVkeWpJWDFrVHJkOEtyZWNIaHExSjMwMjRRZmVDL1FtSkhuT1RjZStkOFVFWnIxcHcveWQwd0thSVpTakwzNUVUOFRTalVCd1FQQ1dzaG5ocGhBcTZ2Lyt1NTc0SWNyYzE4aEtIaGFlbUpMcGpJSFhZNFRmYUxSLytJTEhldk1yK1RCMzRoNjBvaVdnZGtZaW83ZUFsSktWVXNieFp5algrZGh2aXo0YWY1NHFXZlYwd3BVTlBUVW1QVGE1TjVnNGd1OVdWdjdKYmdaa3NRMVpiWmdseHM2WW1PVE9OWG4zRG9tS2Y2L2hsb2tjYk54WFdiZ3ZZNktRNmZ2RFNXdnR2S3R1SjdPKzJYNVVKZjc5OWJnWW84SHpiNGcvZUZya2ZkZkhmNnpaNXZleS9MY1JLVDczM1BYSVhQVDBSeW1DaFFCTE10dk9QT0NOUkJmT3psU3I2L1RkR3YxWDRRUkpnMWt3bFFvVnJlcG03cHZpRHU3aS9LVHdqenozejlzR3oyYWErSHFvZ0JUcTNOYzV0d1hQZkpqMmI5RzBTVkVqYXhUeEdtWmxXZk1QeFBWcFAvWFpCanhmMGpFNEQ3N0ZTTzU1ci83eitzZXQ1b1Q0THY2djVFR3ArQnVmTDhoUkVZL2xmTGVYS1hBTHJBSFI3T2F3b2M0Zmx2c2t5TnR1QnBDVFdScE1TclpZakhhaWx1Q2pQWFFpUEphZTVncHRJQUxENlh0TWE3b3pFYWxxZXBuVGZFMUtVQm1KZlRMa2dENXlwQ2dZcXpmNmNtZ3ZRcHFXM3NaZkgxcW1udTNmTWgxbEM2NVY0YnFWYUYvYVd5UlI2ZkFCOVNrVk5tdTRDWnRqeGh6MXZHUFRjZ1RjNERvYmhqbkM5WVd1NEs2N0dRdGhsOS9EY25RMXFmMWZ6WFFhd05HTVJOZTRWM1UxVzRRNEhmaGoyUXo4NFBoNTRZWDl3K0pQQjcxVkdaU3ZoUzJ6Y2pRWDFIQTY5MSs1Y3NQTnhNMngzUlBEZC9nWi9PSGpGeDgyTTAzblNzS25ycFZ6aEdGaVRhdU1yMzNLMHNSM3B5dlhmZFpWUlEvV2VEZW9yRGNxM1hKM3lLSmYxM2FtVktuTEROM1kwd1hsQktNRml2dDdUQVM5RkZCVDE0ZURXQ0kyUHNLOFE2ZWFwYU5CSlBiUUxLelcrZHRySlRJam14bkNxSzloT0NQdUVvN3RFY08zeTF3UFFnMHpkZTJscjJneHR6RGtGWEx2NVQwdTU4UzF6TGVUZkJHajNZTzUvVzIvUkZLSzdNUzlXWXRQdFhvWEllZ1ZjR3FIeGpmR0pGYkJQeUhxME1JVnhVb2NIZ2YwZ2FkSkhOOUxsODRzN29qWjcwVzZmeW83V25GTzM4VzhqM2VXL3BwejlDMUJMQndnWU5sSDBwZ1FBQUNFakFBQlFTd01FRkFBSUNBZ0F1cWswVVFBQUFBQUFBQUFBQUFBQUFCY0FBQUJuWlc5blpXSnlZVjlrWldaaGRXeDBjek5rTG5odGJPMlgzVTdiTUJUSHI4ZFRXTDRuaWRNa1VOU0FLbmF4U1lDR3VObXRtNXltM2hJNzJBNXRlYlc5dzU1cGpwMkdGQW9TVlNkdDJucmh6M1A4OGZ2YngrbmtZbFdWNkFHa1lvS25tSGdCUnNBemtUTmVwTGpSOCtOVGZIRitOQ2xBRkRDVEZNMkZyS2hPY2R4YTluNm01b1ZKMHJhaGxXSm5YTnpRQ2xSTk03akxGbERSSzVGUmJVMFhXdGRudnI5Y0xyM05vSjZRaFY4VTJsdXBIQ096SUs1UzNCWE96SEJiVHN1Uk5RK0RnUGhmcjYvYzhNZU1LMDE1QmhpWnhlWXdwMDJwbFNsQ0NSVndqZlM2aGhUVEZWTWpNMFZKWjFDbWVOcFdQMkxVMmFkNFJJSVJQai82TUZFTHNVUmk5ZzB5MDZwbEE3MlByZml0amVtK0ZLV1FTS2JZN0x1dzZjeW10S3dYdEMxWnc1S3VRYUlIV3ZZdHRORWlzNzYyZFU1TEJSdGJNOHUxeU1IMVJKMDlaNVhGaDVTRzJzaUVrYW9CY2x0eVd6T3oxbVlpSzl0d1BNYmhUcTlMUUhyQnN1OGNsRUViRHB6YXdpZVc1OUNxNzN6Z25qc1gxYVlwcnFrMFltckpNak9ISzRQWjg4OGZyZm5FN3hDL2dKMDE4Z0V5S2pVb1J2a0ErMlhiOFp4NzhxOXpmd09rNEN3YjhQdk1EWDlsRUxVTHM1UzNVTWJCWGlqRE9MWXdTWGp5SEtkSEF2Y2owVGdnSkNIaDN3allIR3hXQURkblVndXBUSndLN0N6cndKby9CbDMwV3hGYlh4UGIrMGhjcy9VM1M1VnNoYWJPWStvTXA2SExSaTZMWEJiM1NKN2ZKbGJWSmN1WWZsdHpzMlVPQTgyLzJQclduVEVSY0MraHgyT3JjMGpHVm1lYjkwckhoMUkyRTBMbUNxMGNUSWZZcHN0K3lEbHRYNWx1bGxmUDJDNmRnLzB1VWkzSzlRSnlLZmdUMTBIVEU5cFJoM2FmUS9aZU9VZzhzbnJFNU1XMWl6b2s4VGdKb2lRNm1EYjczcnJYeWQ0M05MZnZRN2ZWMjAxOXlKVHNGNWVDYUhlUTkwNE9CdVIzQkpPZG9hUnRkUEZpN2JMSHNCL3d2ZEVGVFJPWG5ianMxR1hqanNMcllxbEd6czJIMmE2bnVldmExaTM2WTNVNzhQTkI5Z3NySEhUUDRxWXREK0hGL3dQSjI0SEVIM3l0KzV0L0JPZS9BRkJMQndqOFRqb3h5Z0lBQUpnTUFBQlFTd01FRkFBSUNBZ0F1cWswVVFBQUFBQUFBQUFBQUFBQUFCWUFBQUJuWlc5blpXSnlZVjlxWVhaaGMyTnlhWEIwTG1welN5dk5TeTdKek05VFNFOVA4cy96ek1zczBkQlVxSzRGQUZCTEJ3aldONzI1R1FBQUFCY0FBQUJRU3dNRUZBQUlDQWdBdXFrMFVRQUFBQUFBQUFBQUFBQUFBQXdBQUFCblpXOW5aV0p5WVM1NGJXelZXTjF2M0RZTWYyNy9Dc0pQRzVEY1diTGxqK0t1UmRJZ1dJRzJLSlp1R1BibXN4WGJpODgyTE4xSGh2N3hJeVhiNTJ1U0lsbnkwalNLSklvaXhSOHBVdTdpM1g1ZHdWWjJxbXpxcGNObXJnT3lUcHVzclBPbHM5SFhwNUh6N3UzclJTNmJYSzY2Qks2YmJwM29wU09JYzl5SHN4a1BBcUtWMmRJSklqK0szWXV6MDNQdmdwLzZGNWZzOUN4aUY2ZkJoWHNwQXZIKzh0dy9kd0QycW54VE41K1R0VlJ0a3NxcnRKRHI1R09USnRvSUxiUnUzOHpudTkxdU5xaWZOVjArei9QVmJLOHlCL0RvdFZvNi9lQU5panZhdFBNTU8zZGROdi9yMDBjci9yU3NsVTdxVkRwQVptM0t0NjlmTFhabG5UVTcySldaTHBaT0xKZ0RoU3p6Z3V6MEF3Zm14TlNpc2ExTWRibVZDcmRPcHNabXZXNGR3NWJVdFA3S2pxQWF6WEVnSzdkbEpydWw0ODVZSElkUkhNVENGV0hrZVZIb1FOT1ZzdFk5TSt1VnpnZHhpMjBwZDFZdWpZeEt3YmdEdW1tcVZVSkM0UnN3RUM0MllER2NRQkFpaFFNVDRDTWxRa29JSHRFRTg4RURZbUVlK0Q3MlBwRlpRR3NDOXdzWEdFTXljQmM0Qjg2QWV6Z1ZBa1FBSXFTTkhIbUQyQWh6c1JFM0hnZWJSelRQdzJab25vK04wd2dGQ1NzR0R5Rzh3SXdFY2FOOHdlbjRodWhGNE1lb2lBZ2laT0RoR1hBZXVvQVNQUkxQakJHK0MvVEx3Q2Z4UEFRZUFjcER1MG15aTlCc1MxV3VLcmwwcnBOS29jUEwrcnJEWUJ2blN0OVcwbURYRXc3T1lpZjREem5LZjVGZHVCalhOa1p3eFhWUHFBWFlmRnFZSHp2RlAzWUplc0JGMjA2b1k3YmpsdXJhcWV2Wmp0dk90NTJ3UEw3ZDZWdFdhNmpyV3g3ZmU2NkZnMzNlVSt5TEp2WXhNZ0w5UWFjM25RZDBibWJPVDUzZlR3TTdOVkhtTXJlblJwWWEwelI0cGpIZS96TEdkK1B3S1lwMXQza1F4TkMvcXpmRWhyZnBqbDQyVVdwbFBrSG5vREVVOTJoOHlGTCtESTBqdGl5K0Ixc3U3dGZJbnVuU2V4Mkt1c3l2YVhkVWVrKzY5QThDK3dTTndkRjFmeG1EL2VqUjZobVBmcURUR3ZqQ0trUDMzZ1JuZTliM0wrT0grUEYrZUc0eUhJRVFQMWE1bUE5MWVOR0RBS29nM3Y1T2FibFcwMUljVUxIczYzSElJUlFRQnBPcWZFSjFPUkNIMGt5Rk9Ub3F6U0thMUdjc3pnRVJRNk1CS3lKVlYxdXJ1VCtVNjVPK1lIKzdVN0N4dnZxSEVvc0hKRkdVd2ZzYWk5cjV0TXJ5QUFJOE5GVW9mRElFbEs4NWl1U0F4VG1nZlE4VVlBZmFScFVqdElXczJoRjBnMkpadHh0OWhGeTZ6b2FoYnBBN3FjeURyK2ZQbXZUbWZNUzZseVFUcGFkaThiRjBlSlBaeDlQUmsrM1Zva3BXc3NLWDdSVkZBc0EycWVqU0dnM1hUYTFoU0hPQlk4U1oxK0ZDYnRLcXpNcWsvaE05UDd6RVBtL1dLOW1CR1Raa3BCRkMyMkY0Um9iQ096d2ovZGl6TEduVGROblZyY0pBZ2YzZnNxUE5yajl6UTB6Y3cwL3N3SzFkNG1HRTcycWNxelNwekV0azVrNS9VTU50ditUSHMzajZnNW5KS0pUYks2azFHcTBnMlVzMWdKeDNkRzE2OEdqeVFaMDMxWUhVTm1XdDN5ZXQzblRtVXdBMWRXVEtXWjFYMHVCblhJdHY2dlJtMWV5dkRIQThzTEsrM3JaeVJIYVZ2MitxcGdPYklIUHpkeld1MHBuR2RTNkU0VEQ5eXZhR2k0U09YQ3ptaHN2MEs5c2JMblN0UFZwdktSdk1ISFdWQ3V6OEtQWk1XTkFEZlZPWCt1TXcwV1Y2Y3pDVStLM1RCd2lQUmJJWEVybVlmeGR2aS80bURORzNiakpwSTllei9FZnJpeHZaMWJLeWtWYWoyemZOUmxsMjYxaHo2bzJTWHhKZG5OWFo3ekxIVy9vbG9VU3A4U0NXOVdCZkp0TnlqUnN0dmNjNW9SajRBdzJ6MUV6bW5SendzSWV4WHVoUENhcnRaSktwUWtvOStzTGVnd09iT3hGOTJUWHJEL1gyS3diY2QwZGZ6QWY3RmlydHlwYmlHbGFZeDIva0lYU3pVaVZZQjdMcFBnUkRvVlVwNVNSMGd5WVhPSkJzZE5GMDV0TXMwVVNoNjc3SDB5cjZyTFZPQkJTRHVXWlBHZXlYL2Erd3hDUlI0OENJbFpWYzQwY2JhQlB3MTV2YUtCamRmMjIrQ01uUDBLeit3VVQwWFhqWWlkelNWNE14SDdudVhJWWh6RG5kOXFScWkyUkVxMHB1S1FsTjhET0NQNDBoTXFLS1RqU21ZOTVwYmZDMVV0cXcxZjFsaFJiRm1icytpWlREbGRJRkJpOStpeXJqMG5FVERYNHJzMHpXZlJiRUFMYWczSTlsM21PWld5elRSajBTeS94WldMcitVZXI1K1hFc2Vod0xpNk5PSGh1VHhYTnduQ1p3RTU4L1BZNXRqMk03eEtOK0pJN3RTOXp0U1B5Y0FUbWY1bFB6Vk9yL2crN3RmMUJMQndnQWVsNzREZ1lBQUZFVUFBQlFTd0VDRkFBVUFBZ0lDQUM2cVRSUkdEWlI5S1lFQUFBaEl3QUFGd0FBQUFBQUFBQUFBQUFBQUFBQUFBQUFaMlZ2WjJWaWNtRmZaR1ZtWVhWc2RITXlaQzU0Yld4UVN3RUNGQUFVQUFnSUNBQzZxVFJSL0U0Nk1jb0NBQUNZREFBQUZ3QUFBQUFBQUFBQUFBQUFBQURyQkFBQVoyVnZaMlZpY21GZlpHVm1ZWFZzZEhNelpDNTRiV3hRU3dFQ0ZBQVVBQWdJQ0FDNnFUUlIxamU5dVJrQUFBQVhBQUFBRmdBQUFBQUFBQUFBQUFBQUFBRDZCd0FBWjJWdloyVmljbUZmYW1GMllYTmpjbWx3ZEM1cWMxQkxBUUlVQUJRQUNBZ0lBTHFwTkZFQWVsNzREZ1lBQUZFVUFBQU1BQUFBQUFBQUFBQUFBQUFBQUZjSUFBQm5aVzluWldKeVlTNTRiV3hRU3dVR0FBQUFBQVFBQkFBSUFRQUFudzRBQUFBQSIsCiAgICJMYXN0VXJsIiA6ICJnZW9nZWJyYTovL2dlb2dlYnJhL2dnYl93cHNfaW5kZXhfaWZyYW1lLmh0bWwiCn0K"/>
    </extobj>
    <extobj name="843EC9D1-E414-43AB-BBC1-318BB91020ED-2">
      <extobjdata type="843EC9D1-E414-43AB-BBC1-318BB91020ED" data="ewogICAiQmFzZTY0SW1nIiA6ICJpVkJPUncwS0dnb0FBQUFOU1VoRVVnQUFBdkVBQUFIdENBWUFBQUNReENHY0FBQWdBRWxFUVZSNFh1M2RCM3hXMWVILzhXOEV3b3lFSVpnQU5ZQ0FMQW5pb2xZTlUxcWxvbGdzVW9hQy9tdXBGV210MmlvSjFGR3JWV3hML1ZWQkVGU3FGY0U2aWhRd3VGQ1VvY2dLUllLTWlCZ0lKRElDbVAvcjNIRGhJV1E5KzQ3UDgzcnhDb1RubnZFKzV3bGZqK2VlbXlDcFJMd1FRQUNCQ0FnTVNrN1QzTGI5MVd2RGE4b3V5b3RBaVJTQkFBSUlJSUFBQXVVSkpCRGltUmdJQkMrd2FORWk5ZW5USi9nTFBYNUZWa29QWmFiMlVNTHlwenplVTdxSEFBSUlJSUJBZkFVSThmSDFwM1lYQ3BTVWxDZ3JLOHY2bFpCZ1BrSzhiSUhKTFh0cVZOTU9TbDQxQXhRRUVFQUFBUVFRaUtJQUlUNkt1QlR0UFFFVDRFMXdML3ZWZXowTnJVZlo3YSt5THN6SWVUMjBBcmdLQVFRUVFBQUJCS29sUUlpdkZoTnZRa0RIZzd1eHNFTjgyZC83M1dsemw2SDY5RUMrQm0xYTRIY0srbzhBQWdnZ2dFQlVCUWp4VWVXbGNLOElUSmd3UVpNbVRUcmVuY0FRYjc1Wjl1KzkwdTlnKzFIUzR4Wk4zTEZjV1huTGc3MlU5eU9BQUFJSUlJQkFFQUtFK0NDd2VDc0N0a0RaRUkrTWxKYVlwTTFkaCtyRzNHek55TStCQkFFRUVFQUFBUVNpS0VDSWp5SXVSWHRYZ0JCLzZ0aG1ORWpSMngwR2NyeWtkNmM5UFVNQUFRUVFjSkFBSWQ1QmcwRlQzQ05BaUQ5MXJNWTE2NnJIVy9WVW8xVXpWSEMwMkQyRFNVc1JRQUFCQkJCd29RQWgzb1dEUnBQakwwQ0lQM1VNelBHU3R6ZnZ5aG54OForZXRBQUJCQkJBd0FjQ2hIZ2ZEREpkakx3QUlmNVVVNDZYalB3OG8wUUVFRUFBQVFRcUVpREVNemNRQ0VHQUVIOHFHc2RMaGpDUnVBUUJCQkJBQUlFUUJRanhJY0p4bWI4RkNQR25qai9IUy9yN00wSHZFVUFBQVFSaUswQ0lqNjAzdFhsRWdCQi84a0NtMTIyaWxaMEc2NXBOQ3pTdklOY2pvMHczRUVBQUFRUVFjSzRBSWQ2NVkwUExIQ3hBaUQ5NWNEaGUwc0dUbGFZaGdBQUNDSGhTZ0JEdnlXR2xVOUVXSU1TZkxKeVYwa09acVQwNG1TYmFFNC95RVVBQUFRUVFPQ1pBaUdjcUlCQ0NBQ0grWkxRWmFSa2FsSnltNUZVelF0RGtFZ1FRUUFBQkJCQUlWb0FRSDZ3WTcwZEFFaUgrNUduQThaSjhMQkJBQUFFRUVJaXRBQ0UrdHQ3VTVoRUJRdnpKQTdtbjIwaTl1bmVMUnVWbWUyU0U2UVlDQ0NDQUFBTE9GaURFTzN0OGFKMURCUWp4Snc4TXgwczZkS0xTTEFRUVFBQUJ6d29RNGowN3RIUXNtZ0tFK0JPNm5Fd1R6WmxHMlFnZ2dBQUNDSlF2UUloblppQVFnZ0FoL2dTYXVhRjFidHYrNnI1MmpsWWR5QTlCazBzUVFBQUJCQkJBSUZnQlFueXdZcndmQVc1c1BXa09jTHdrSHdrRUVFQUFBUVJpTDBDSWo3MDVOWHBBZ0pYNEU0TTRyMjEvbVNlMnBuMCsyd01qU3hjUVFBQUJCQkJ3aHdBaDNoM2pSQ3NkSmtDSVB6RWdIQy9wc01sSmN4QkFBQUVFZkNGQWlQZkZNTlBKU0FzUTRrK0ltcE5wbnRpNVd1TzJMWTAwTStVaGdBQUNDQ0NBUUFVQ2hIaW1CZ0loQ0JEaVM5R1NheVJxVC9vbzNiRjFxU1ovdlRvRVNTNUJBQUVFRUVBQWdWQUVDUEdocUhHTjd3VUk4YVZUZ09NbGZmOVJBQUFCQkJCQUlFNENoUGc0d1ZPdHV3VUk4YVhqTjY1WlZ6M2VxcWRhcjU2dDNPSkNkdzhxclVjQUFRUVFRTUJGQW9SNEZ3MFdUWFdPQUNHK2RDdzRYdEk1YzVLV0lJQUFBZ2o0UzRBUTc2L3hwcmNSRWlERWwwSnlNazJFSmhURklJQUFBZ2dnRUtRQUlUNUlNTjZPZ0JFZ3hKZk9nODFkaG1wSlVaNUc1V1l6TVJCQUFBRUVFRUFnaGdLRStCaGlVNVYzQkFqeHBXTnBqcGVjdUdPNXN2S1dlMmR3NlFrQ0NDQ0FBQUl1RUNERXUyQ1FhS0x6QkFqeEowNm11V2JUQXMwcnlIWGVJTkVpQkJCQUFBRUVQQ3hBaVBmdzROSzE2QWtRNHFWUlRkcHJlbHFHdXErZG8xVUg4cU9IVGNrSUlJQUFBZ2dnY0lvQUlaNUpnVUFJQW9SNFRxWUpZZHB3Q1FJSUlJQUFBaEVUSU1SSGpKS0MvQ1JBaUM4OW1TYTVSbTJscjV2anA2R25yd2dnZ0FBQ0NEaENnQkR2aUdHZ0VXNFRJTVJMS3p0ZXF5M0ZSUnEwYVlIYmhvLzJJb0FBQWdnZzRIb0JRcnpyaDVBT3hFT0FFTS9KTlBHWWQ5U0pBQUlJSUlDQUxVQ0laeTRnRUlLQTMwTjhldDBtV3RscHNEaVpKb1RKd3lVSUlJQUFBZ2hFUUlBUUh3RkVpbkMvd05TcFV6VjY5R2lySTRXRmhSbzdkcXhtelpwVlljZjhIdUlISmFkcGJ0dis2clhoTldVWDVibC9BdEFEQkJCQUFBRUVYQ1pBaUhmWmdOSGN5QXVZQUQ5Z3dBQ05HREZDaXhjdnJsWUZmZy94V1NrOWxKbmFRd25MbjZxV0YyOUNBQUVFRUVBQWdjZ0tFT0lqNjBscExoUG8zYnUzbm43NmFUMy8vUE9hTUdGQ3RWdnY5eEEvcjIxL21TMDFhWi9QcnJZWmIwUUFBUVFRUUFDQnlBa1E0aU5uU1VrdUZKZzBhWktHRFJ0bXRieE5temJXMTBXTEZxbHYzNzZWOXNidklkNGNMMmxlR1RtdnUzRFVhVElDQ0NDQUFBTHVGeURFdTM4TTZVRVlBdlplK0duVHBtbk1tREV5b1g3Y3VIR2FQSG55S1N2em1abVp5c3JLT2w1YlFvTDUrUGp6VmRMakZrM2NzVnhaZWN2OUNVQ3ZFVUFBQVFRUWlMTUFJVDdPQTBEMThSVW9iei84bWpWcmxKZVhWK2xxdko5WDR0TVNrN1M1NjFEZG1KdXRHZms1OFIxQWFrY0FBUVFRUU1DbkFvUjRudzQ4M1M0VnNMZlQzSHp6emNkdmFpWEVWejQ3TWhxazZPME9Bem1aaGc4UkFnZ2dnQUFDY1JRZ3hNY1JuNnJqTDJCdWJKMDVjNmJXcjE5dnJieFh0cDBtc0xWK1hvbm5aSnI0ejF0YWdBQUNDQ0NBQUNHZU9lQjdnZUhEaDJ2S2xDbEtTa3F5TE96OThaWEIrRG5FY3pLTjd6OHlBQ0NBQUFJSU9FQ0FFTytBUWFBSjdoUHdjNGhmMmZGYTdUMWF6TWswN3B1MnRCZ0JCQkJBd0VNQ2hIZ1BEU1pkaVoyQW4wTThKOVBFYnA1UkV3SUlJSUFBQWhVSkVPS1pHd2lFSU9EWEVHOGU4TFN5MDJCZHMybUI1aFhraGlESEpRZ2dnQUFDQ0NBUUNRRkNmQ1FVS2NOM0FuNE44WU9TMHpTM2JYOTFYenRIcXc3aysyN2M2VEFDQ0NDQUFBSk9FU0RFTzJVa2FJZXJCUHdhNGptWnhsWFRsTVlpZ0FBQ0NIaFlnQkR2NGNHbGE5RVQ4R3VJejI1L2xaSnIxRmI2dWpuUnc2VmtCQkJBQUFFRUVLaFNnQkJmSlJGdlFPQlVBYitHK00xZGh1clRBL2thdEdrQjB3SUJCQkJBQUFFRTRpaEFpSThqUGxXN1Y4Q3ZJWjZUYWR3N1oyazVBZ2dnZ0lDM0JBangzaHBQZWhNakFUK0crSXdHS1hxN3cwRDEydkNhc292eVlpUk5OUWdnZ0FBQ0NDQlFuZ0Fobm5tQlFBZ0NmZ3p4bzVxMDEvUzBETFZlUFZ1NXhZVWhxSEVKQWdnZ2dBQUNDRVJLZ0JBZktVbks4WldBSDBQODVKWTlkWHZ6cmtwWS9wU3Z4cHJPSW9BQUFnZ2c0RVFCUXJ3VFI0VTJPVjdBanlIZW5FeGpYaGs1cnp0K2ZHZ2dBZ2dnZ0FBQ1hoY2d4SHQ5aE9sZlZBVDhHT0wzZEJ1cFYvZHUwYWpjN0tpWVVpZ0NDQ0NBQUFJSVZGK0FFRjk5Szk2SndIRUJ2NFg0NUJxSjJwTStTbmRzWGFySlg2OW1KaUNBQUFJSUlJQkFuQVVJOFhFZUFLcDNwNERmUWp3bjA3aHpudEpxQkJCQUFBSHZDaERpdlR1MjlDeUtBbjRMOFZrcFBaU1oya09OVnMxUXdkSGlLTXBTTkFJSUlJQUFBZ2hVUjRBUVh4MGwzb05BR1FHL2hmaDViZnNydlc0VHBYMCttN21BQUFJSUlJQUFBZzRRSU1RN1lCQm9ndnNFL0JiaVYzYThWbHVLaXpSbzB3TDNEUll0UmdBQkJCQkF3SU1DaEhnUERpcGRpcjZBMzBKOFNZOWJOSEhIY21YbExZOCtMalVnZ0FBQ0NDQ0FRSlVDaFBncWlYZ0RBcWNLK0NuRWMxTXJud0FFRUVBQUFRU2NKMENJZDk2WTBDSVhDUGdweEk5cjFsV1B0K3FwMXF0bks3ZTQwQVdqUXhNUlFBQUJCQkR3dmdBaDN2dGpUQStqSU9DbkVEKzVaVStOYXRwQnlhdG1SRUdTSWhGQUFBRUVFRUFnRkFGQ2ZDaHFYT043QVQrRitPejJWMW5qblpIenV1L0hIUUFFRUVBQUFRU2NJa0NJZDhwSTBBNVhDZmdweEhOVHE2dW1KbzFGQUFFRUVQQ0pBQ0hlSndOTk55TXI0SmNRYjg2R1g5bHBzRzdNemRhTS9KeklJbElhQWdnZ2dBQUNDSVFzUUlnUG1ZNEwvU3pnbHhBL3FrbDdUVS9MVVBlMWM3VHFRTDZmaDV5K0k0QUFBZ2dnNENnQlFyeWpob1BHdUVYQUx5RStLNldITWxON0tHSDVVMjRaR3RxSkFBSUlJSUNBTHdRSThiNFlaam9aYVFHL2hIaHVhbzMwektFOEJCQkFBQUVFSWlOQWlJK01JNlg0VE1BdklYNVB0NUY2Tmo5SDQ3WXQ5ZGtJMDEwRUVFQUFBUVNjTFVDSWQvYjQwRHFIQ3ZnaHhLY2xKbWx6MTZHNlkrdFNUZjU2dFVOSGdtWWhnQUFDQ0NEZ1R3RkN2RC9IblY2SEtlQ0hFRDhvT1UxejIvYm5wdFl3NXdxWEk0QUFBZ2dnRUEwQlFudzBWQ25UOHdKK0NQSG1TYTIzTisvS1RhMmVuODEwRUFFRUVFREFqUUtFZURlT0dtMk91NEFmUWp3M3RjWjltdEVBQkJCQUFBRUVLaFFneERNNUVBaEJ3QThoM2p5cDlZbWRxN21wTllUNXdTVUlJSUFBQWdoRVc0QVFIMjFoeXZla2dOZER2UDJrMW1zMkxkQzhnbHhQamlHZFFnQUJCQkJBd00wQ2hIZzNqeDV0ajV1QTEwUDh1R1pkOVhpcm5tcTllclp5aXd2ajVrekZDQ0NBQUFJSUlGQytBQ0dlbVlGQUNBSmVEL0V6MGpKa1RxZEpYalVqQkIwdVFRQUJCQkJBQUlGb0N4RGlveTFNK1o0VThIcUlYOW54V20wcEx0S2dUUXM4T1g1MENnRUVFRUFBQWJjTEVPTGRQb0swUHk0Q1hnN3h5VFVTdFNkOWxDYnVXSzZzdk9WeDhhVlNCQkJBQUFFRUVLaGNnQkRQREVFZ0JBRXZoL2lNQmlsNnU4TkE5ZHJ3bXJLTDhrTFE0UklFRUVBQUFRUVFpTFlBSVQ3YXdwVHZTUUV2aC9pc2xCN0tUTzJoUnF0bXFPQm9zU2ZIajA0aGdBQUNDQ0RnZGdGQ3ZOdEhrUGJIUmNETElYNWUyLzVLUzB4UytybzVjYkdsVWdRUVFBQUJCQkNvV29BUVg3VVI3MERnRkFFdmgvak5YWVpxU1ZHZVJ1Vm1NL0lJSUlBQUFnZ2c0RkFCUXJ4REI0Wm1PVnZBcXlIZXJNQnY3anBVZDJ4ZHFzbGZyM2IySU5BNkJCQkFBQUVFZkN4QWlQZng0TlAxMEFXOEd1TE4yZkJ6Mi9aWDk3Vnp0T3BBZnVoQVhJa0FBZ2dnZ0FBQ1VSVWd4RWVWbDhLOUt1RFZFRy9mMUpxdy9DbXZEaDM5UWdBQkJCQkF3Qk1DaEhoUERDT2RpTFdBVjBOOGR2dXJMTXFNbk5kalRVcDlDQ0NBQUFJSUlCQ0VBQ0UrQ0N6ZWlvQXQ0TlVRWDlMakZqMnhjN1hHYlZ2S1lDT0FBQUlJSUlDQWd3VUk4UTRlSEpybVhBRXZodmowdWsyMHN0TmczWmliclJuNU9jN0ZwMlVJSUlBQUFnZ2dJRUk4a3dDQkVBUzhHT0pITldtdjZXa1phcjE2dG5LTEMwTlE0UklFRUVBQUFRUVFpSlVBSVQ1VzB0VGpLUUV2aHZnWmFSa3lwOU1rcjVyaHFiR2lNd2dnZ0FBQ0NIaFJnQkR2eFZHbFQxRVg4R0tJWDlueFd1MDlXc3hOclZHZlBWU0FBQUlJSUlCQStBS0UrUEFOS2NHSEFsNE04ZWFtMW9rN2xpc3JiN2tQUjVRdUk0QUFBZ2dnNEM0QlFyeTd4b3ZXT2tUQWF5RStvMEdLM3U0d1VMMDJ2S2Jzb2p5SEtOTU1CQkJBQUFFRUVLaElnQkRQM0VBZ0JBR3ZoWGo3SVUrTlZzMVF3ZEhpRUVTNEJBRUVFRUFBQVFSaUtVQ0lqNlUyZFhsR3dHc2hmbDdiL2pKSFRLWjlQdHN6WTBSSEVFQUFBUVFROExJQUlkN0xvMHZmb2liZ3RSQy91Y3RRTFNuSzA2amM3S2laVVRBQ0NDQ0FBQUlJUkU2QUVCODVTMHJ5a1lDWFFueGFZcEkyZHgzS1E1NThOSC9wS2dJSUlJQ0Erd1VJOGU0ZlEzb1FCd0V2aFhnZThoU0hDVVNWQ0NDQUFBSUloQ2xBaUE4VGtNdjlLZUNsRUc4ZThtUk9wMkUvdkQvbk1yMUdBQUVFRUhDbkFDSGVuZU5HcStNczRLVVF6Mzc0T0U4bXFrY0FBUVFRUUNBRUFVSjhDR2hjZ29CWFFqejc0Wm5MQ0NDQUFBSUl1Rk9BRU8vT2NhUFZjUmJ3U29oblAzeWNKeExWSTRBQUFnZ2dFS0lBSVQ1RU9DN3puc0R3NGNNMVpjb1VMVnUyVEgzNzlxMjBnMTRKOGV5SDk5NDhwa2NJSUlBQUF2NFFJTVQ3WTV6cFpUVUVGaTVjcUQ1OSttalJva1crQ2ZIc2g2L0d4T0F0Q0NDQUFBSUlPRkNBRU8vQVFhRkpzUmVZTkdtU2hnMGJabFc4ZWZObVg0UjQ5c1BIZnA1Ukl3SUlJSUFBQXBFU0lNUkhTcEp5WEN2UXUzZHZ6Wnc1VS9QbnoxZlBuajJWbDVmbml4RFBmbmpYVGxrYWpnQUNDQ0NBZ0FqeFRBTGZDNnhacytaNGNBLzhmVm1Zek14TVpXVmxIZjkyUW9MNStMajN4WDU0OTQ0ZExVY0FBUVFRUUlBUXp4end0Y0RVcVZNMVlNQUFqUmd4UW9zWEwxWmxJVDRReWdzM3RySWYzdGRUbjg0amdBQUNDTGhjZ0JEdjhnR2srYUVMMk50b1dyUm9jVW9oMjdkdlB4N3N5NnZCN1NFK3ZXNFRyZXcwV0RmbVptdEdmazdvaUZ5SkFBSUlJSUFBQW5FUklNVEhoWjFLblNyZ2w1WDRjYzI2NnZGV1BkVjY5V3psRmhjNmRUaG9Gd0lJSUlBQUFnaFVJRUNJWjJvZ0VDRGdseEEvcjIxL21kWDR0TTluTS80SUlJQUFBZ2dnNEVJQlFyd0xCNDBteDEvQTdkdHA5blFicVZmM2J0R28zT3o0WTlJQ0JCQkFBQUVFRUFoYWdCQWZOQmtYSUNDNU9jU3pINTRaakFBQ0NDQ0FnUHNGQ1BIdUgwTjZFQWNCTjRkNDlzUEhZY0pRSlFJSUlJQUFBaEVXSU1SSEdKVGkvQ0hnNWhEUGZuaC96RkY2aVFBQ0NDRGdiUUZDdkxmSGw5NUZTY0ROSVo3OThGR2FGQlNMQUFJSUlJQkFEQVVJOFRIRXBpcnZDTGcxeExNZjNqdHprSjRnZ0FBQ0NQaGJnQkR2Ny9Hbjl5RUt1RFhFc3g4K3hBSG5NZ1FRUUFBQkJCd21RSWgzMklEUUhIY0l1RFhFc3gvZUhmT0xWaUtBQUFJSUlGQ1ZBQ0crS2lIK0hvRnlCTndhNHRrUHozUkdBQUVFRUVEQUd3S0VlRytNSTcySXNZQWJRM3hHZ3hTOTNXR2dydG0wUVBNS2NtTXNSblVJSUlBQUFnZ2dFRWtCUW53a05TbkxOd0p1RFBHVFcvYlU3YzI3cXRHcUdTbzRXdXlic2FLakNDQ0FBQUlJZUZHQUVPL0ZVYVZQVVJkd1k0aGYyZkZhYlNrdTBxQk5DNkx1UXdVSUlJQUFBZ2dnRUYwQlFueDBmU25kb3dKdUMvRnBpVW5hM0hXbzd0aTZWSk8vWHUzUlVhRmJDQ0NBQUFJSStFZUFFTytmc2FhbkVSUndXNGpuYU1rSURqNUZJWUFBQWdnZzRBQUJRcndEQm9FbXVFL0FiU0dlb3lYZE44ZG9NUUlJSUlBQUFwVUpFT0taSHdpRUlPQ21FSjljSTFGNzBrZnBpWjJyTlc3YjBoQjZ5eVVJSUlBQUFnZ2c0RFFCUXJ6VFJvVDJ1RUxBVFNGK1VIS2E1cmJ0cjE0YlhsTjJVWjRyZkdra0FnZ2dnQUFDQ0ZRdVFJaG5oaUFRZ29DYlF2eU10QXlaSUorOGFrWUlQZVVTQkJCQUFBRUVFSENpQUNIZWlhTkNteHd2NEtZUXY3bkxVQzBweXRPbzNHekh1OUpBQkJCQUFBRUVFS2llQUNHK2VrNjhDNEdUQk53UzR0UHJOdEhLVG9OMVkyNjJadVRuTUlvSUlJQUFBZ2dnNEJFQlFyeEhCcEp1eEZiQUxTRStLNldITWxONzhKVFcyRTRQYWtNQUFRUVFRQ0RxQW9UNHFCTlRnUmNGM0JMaXpWTmFFNVNnOUhWenZEZ005QWtCQkJCQUFBSGZDaERpZlR2MGREd2NBVGVFZUo3U0dzNEljeTBDQ0NDQUFBTE9GaURFTzN0OGFKMURCZHdRNGtjMWFhL3BhUm5xdm5hT1ZoM0lkNmdrelVJQUFRUVFRQUNCVUFRSThhR29jWTN2QmR3UTRubEtxKytuS1FBSUlJQUFBaDRXSU1SN2VIRHBXdlFFM0JEaTkzUWJxVmYzYnVGb3llaE5BMHBHQUFFRUVFQWdiZ0tFK0xqUlU3R2JCWndlNHUybnRGNnphWUhtRmVTNm1acTJJNEFBQWdnZ2dFQTVBb1I0cGdVQ0lRZzRQY1JQYnRsVHR6ZnZxb1RsVDRYUU95NUJBQUVFRUVBQUFhY0xFT0tkUGtLMHo1RUNUZy94NWltdG54N0kxNkJOQ3h6cFI2TVFRQUFCQkJCQUlEd0JRbng0Zmx6dFV3RW5oL2lNQmlsNnU4TkFudExxMDdsSnR4RkFBQUVFL0NGQWlQZkhPTlBMQ0FzNE9jVFBTTXVRMlJPZnZHcEdoSHROY1FnZ2dBQUNDQ0RnRkFGQ3ZGTkdnbmE0U3NESklaNVRhVncxbFdnc0FnZ2dnQUFDSVFrUTRrTmk0eUsvQ3pnMXhITXFqZDluSnYxSEFBRUVFUENMQUNIZUx5Tk5QeU1xNE5RUXoxYWFpQTR6aFNHQUFBSUlJT0JZQVVLOFk0ZUdoamxad0traG5xMDBUcDQxdEEwQkJCQkFBSUhJQ1JEaUkyZEpTVDRTY0dLSUg5V2t2YWFuWmFqWGh0ZVVYWlRubzlHZ3F3Z2dnQUFDQ1BoUGdCRHZ2ekdueHhFUWNHS0luOWUydjlMck5sSGE1N01qMEVPS1FBQUJCQkJBQUFFbkN4RGluVHc2dE0yeEFrNEw4Y2sxRXJVbmZaU2UyTGxhNDdZdGRhd2JEVU1BQVFRUVFBQ0J5QWdRNGlQalNDaytFM0JhaUxlMzBuUmZPMGVyRHVUN2JEVG9MZ0lJSUlBQUF2NFRJTVQ3Yjh6cGNRUUVuQmJpMlVvVGdVR2xDQVFRUUFBQkJGd2tRSWgzMFdEUlZPY0lPQ25FcHlVbWFYUFhvV3lsY2M3MG9DVUlJSUFBQWdoRVhZQVFIM1ZpS3ZDaWdKTkMvTGhtWGZWNHE1NXF2WHEyY29zTHZjaE5ueEJBQUFFRUVQQ2xRUFBtZGRXb1VXMGxKeWNxT2JtMkdqVXEvV3IrVElqMzVaU2cwK0VLT0NuRXIreDRyUktVb1BSMWM4THRGdGNqZ0FBQ0NDQ0FRQVFGR2pjMndmdEVDRGZoKzhTZjdkL2JmMS82Wi92djY5U3BXV2xMQ1BFUkhDaUs4bytBVTBLOHZaWG1qcTFMTmZucjFmNFpBSHFLQUFJSUlJQkFqQVJNRUcvV3JLNmFOcTJqc3FFOGNHVzg3SXA1VWxKaWxTM2NzK2VRQ2dvT2FjK2VZcG5mNzkxYityV2c0TVRYMHI4LytYdm16NFQ0S25sNUF3S25DamdseExPVmh0bUpBQUlJSUlCQTlRWHExcTF4YktXN2RQWGJCSE1UME04NG8vUnI2YTg2T3VPTTB0K25wTlNydFBDaW9zTVZobkE3bkp1dkpwU1gvYk1KN09HOENQSGg2SEd0YndXY0V1STNkeG1xTGNXRnlzaDUzYmRqUWNjUlFBQUJCUHdsWUFLM3ZTKzg3RllWZTd1Sy9mMkdEVTlzVVRHaHZMTFh0OThlMXRkZkg5Q3VYUWV0citiWFYxOGRVSDYrK2ZOQmZmWFYvdU5oM0lUeWI3NDVHRmQ0UW54YythbmNyUUpPQ1BHRGt0TTB0MjEvM1ppYnJSbjVPVzZscE4wSUlJQUFBajRXS0x2eWJWYkJ6ZXE0dWFIVDNzSVN1RSs4ZnYxYVZXcVowRzF2UHltNytoMzQvZDI3RDhuOE1xRTlOOWQ5QjBNUTRxdWNDcndCZ1ZNRm5CRGlPUnVlbVlrQUFnZ2c0RFFCRTdqTlNybjUxYng1UFd0clN1QjJGYk5OSlRDZ1Y5UitzOHB0cjRZSDdoTS9zVmU4dkgzanhUTGJXL3p5SXNUN1phVHBaMFFGNGgzaTdSdGFKKzVZcnF5ODVSSHRHNFVoZ0FBQ0NDQmdDelJvVUt1Qy9lSjJPQy9kUTI2Q2VtcHEvUXJoVEJEZnRldUE4dkwyS3ovLzBQR0FibTlkMmJuVGJHTXAzY3BpZnMrcmFnRkNmTlZHdkFPQlV3VGlIZUt6VW5vb003VUhaOE16TnhGQUFBRUVxaVVRdUkvYzdCTTNwNnljdXErOGRQKzQrWHR6UTZjSjVuWHJsbi9NNGY3OVI2elF2V1BIZm10TFN1bGVjck9QdkhRRjNld2Z0OFA2dG0zZlZxdU52Q2s0QVVKOGNGNjhHd0ZMSU40aGZrKzNrVnBTbEtkQm14WXdJZ2dnZ0FBQ1BoWXdZYnhGaS9wS1RhMm5saTNycTJYTEJtclJvcDcxUGZ1WDJXTmUxY3ZzSTdlM3FwVHVFeSs5c2RNTzVZRTNmRzdlN0w3OTQxWDEzNDEvVDRoMzQ2alI1cmdMeERQRWoyclNYdFBUTW5UTnBnV2FWNUFiZHdzYWdBQUNDQ0FRV1FIN1hQTEFtejVMOTVpWDN1eHBmbThIOUxJcjVmWmU4c0JWY2JORnBieXp4dTJqRHdzTC9iT1BQTElqRmQvU0NQSHg5YWQybHdyRU04Uy8zZjRxdFU1TVV0cm5zMTJxUjdNUlFBQUJmd2trSmRVNmZnWjUrZWVSbnppai9Nd3pUejJYZk4rK1ltM2YvdTJ4WC91MWRXdlI4V01RemY1eE83aXpsOXhmODRvUTc2L3hwcmNSRW9oWGlPY0pyUkVhUUlwQkFBRUV3aFQ0M3ZjYVdNSGNySnJiKzhkUFBDVG9SQ2czb2IxT25mTDNsWnR6eWMwcXViblowMnhYTVh2SDdiQytkZXUzMXZlM2JDblVnUU5IdzJ3dGwzdFJnQkR2eFZHbFQxRVhpRmVJbjl5eXAyNXYzbFdOVnMxUXdkSHdudlFXZFNRcVFBQUJCRndtVUtkT0RiVnExY0RhWDI2K0J1NHROMXRaN0xCdVRteXA2R1ZDdUgwMDRza1BEanFvSFR1K3RjNHZOL3ZNM1hndXVjdUcwL1BOSmNSN2ZvanBZRFFFNGhIaWsyc2t5anloOWRXOVd6UXFOenNhM2FKTUJCQkF3Sk1DOWhhV3dLMHM1dmZtUmxDenQ5eithazVyS2ZzeTU0N2JxK04yS0M4OURySDBGSmJBdmVmbUdFVmVDTVJLZ0JBZksybnE4WlJBUEVLOGZVTnJydzJ2S2Jzb3oxT2VkQVlCQkJBSVZzQWNneGdZd00wcWVVcUt1ZW16OU9iUEV3OFpxbHRoMFR0MzdnL1l3bEw2ZTdOYWJtOXIrZkxMSW4zNzdaRmdtOGI3RVlpSkFDRStKc3hVNGpXQmVJVDRsUjJ2VllJU2xMNXVqdGM0NlE4Q0NDQndrb0RaemhJWTBPM2YyOGNvbWovWHIzL3FscGJDd21KcnE0bzVvOXpjN0dtdmx0dmJXd0p2QXYzcUt4NG94TFJ6dHdBaDN0M2pSK3ZqSkJEckVKOWV0NGxXZGhxc0czT3pOU00vSjA2OXBsb0VFRUFnUEFGN3ozblpjOHp0N1N6bSsrWjBscG8xVHp1cG9pTkh2ck51OHJTM3RaU3VsSi80cy9tK3VSSDAwQ0Z1QUExdmhMamFUUUtFZURlTkZtMTFqRUNzUS96Y3R2M1ZLeWxWYWF0ZjRJWld4OHdDR29JQUFvRUNaZ3RMWURpM2J3NE5YRDJ2YXMrNUNlZm0rTVM4dkFOV1lMZTN0WmdBendzQkJFNFdJTVF6SXhBSVFTQ1dJVDZqUVlyZTdqQlFFM2NzVjFiZThoQmF5eVVJSUlCQStBSnQyaVFwTFMxSnJWdWYrR3FPV1RTL3pqb3JxZHdLeko1enMySytiVnZSc2ErbGU4N05xcm41YW9MNnZuMDhhQ2o4MGFFRVB3b1E0djA0NnZRNWJJRllobmp6Y0tmdTlacXlDaC8ycUZFQUFnaFVKdEMyN2VuV1B2UzB0QVpxM2ZwMDY2c0o3VzNhbkc0RjliSXZzMkp1amtrOGNiWjU2ZmFXd0p0Q0VVY0FnZWdKRU9LalowdkpIaGFJVllobkZkN0RrNGl1SVJBakFmTXdJaFBPVDc1UnRQVEdVZnRYMDZaMVRtcU4rUmxuYnZ3MElYM3padk5ybjNKemk2emZtKytaVTFzT0gvNHVSajJnR2dRUUtFK0FFTSs4UUNBRWdWaUZlTE1LM3pveFNXbWZ6dzZobFZ5Q0FBSitFREFodmV3Mmw4QS8xNnQzNnROQ3pja3Q5azJpOWsyaDlqWVhzOEp1d3ZyQmc5d2s2b2Y1UXgvZEswQ0lkKy9ZMGZJSUNVeWRPbFdqUjQrMlNpc3VMdGJERHorc0NSTW1WRnA2TEVLOHZRclBpVFFSR21pS1FjQ2xBdlhyMTdTMnROaDcwYzAyRi9Obk82aWZmbnJpU1QwekR5ZXlWOHpOVjdOcUhoall2L2lpMEtVU05Cc0JCQUlGQ1BITUIxOExEQjgrWEhmZmZiZHV1KzAyTFY2OFdDYlFEeGt5UkdQSGp0V3NXYk1xdElsRmlEZm53amVxVVp0VmVGL1BVRHJ2QndGejdPSlpaNVh1UXk4TjZpZjJwSnZ2bGQzcWN1REFFVzNaWWxiTDl4MEw2NEcvTDFSKy9pRS9zTkZIQkh3dlFJajMvUlFBSUZEQWhQckhIbnRNVHo3NVpLV3I4ZEVPOGZiVFdWbUZaMzRpNEg2QldyVk9VNnRXOVkvZkxHcUN1bjNqcVBsNjVwbDFsWkJnL2prdWZabTk1bWIxUEhBZitvbmY3NU41WUZGSmlmdGQ2QUVDQ0lRblFJZ1B6NCtyUFNiZ2xKWDR6VjJHeW53NDJRdnZzUWxHZHp3cllMYThkT3pZU08zYk45VFpaNTh1YzlLTHZkMmxWYXZ5VDNheHQ3eVk3UzNtWmxIN0psSVQ0SGtoZ0FBQ1ZRa1E0cXNTNHU5OUl6QnAwaVRkZGRkZDFqYWFNV1BHbk5MdnpNeE1aV1ZsSGY5KzRNcFpKSkhzVmZoZUcxNVRkbEZlSkl1bUxBUVFDRVBBcktpYmdHNkNldnYyeWNlK210ODN0SjR5YXI4cU85bkZyS2liTTlJNTJTV01nZUJTQkJDd0JBanhUQVFFSkMxY3VGQ1hYbnBwdFc1cU5XRFIzRTVqVnVHM0ZCY3FJK2QxeGdZQkJPSWdZUGFuMjBIZFBPQ29jK2RHYXRldW9YVXphZUJyejU1RHl2cjlzVk1BQUNBQVNVUkJWTW5acXcwYkNyUmh3MTV0M0xoWG16YnQwOXExZXpqWkpRN2pScFVJK0UyQUVPKzNFYWUvcHdpc1diUEcrbDduenAycnJST3RFTThxZkxXSGdEY2lFSmJBR1dmVTBkbG5OOVE1NTV4WVVUZUJQVDI5NlNubHJsejVqYjc0WXA4VjJFdERlMmxnTjhjMDhrSUFBUVRpSlVDSWo1Yzg5VHBDd0d5aHVmWFdXelYrL1BoS1Q2TXAyOWhvaFBqa0dva3lxL0NmSHNobkZkNFJzNE5HdUYyZ2J0MGFwMng3S1YxaGI2akdqVTg4M09qbzBlK3NCeG5sNUJTY0ZOVE5uODNUUjdtSjFPMHpnZllqNEUwQlFydzN4NVZlVlZNZzhJejR3RXVtVFp0VzdyNTQrejNSQ1BGWktUMlVtZHBEN0lXdjV1RHhOZ1NPQ1pnVjlBNGRrcTF0TDZWNzFrdFgxODNUU0FOZk8zZnUxL3IxQmRxNGNaKzFCY2FzcHB1VjlYWHJDckJFQUFFRVhDZEFpSGZka05GZ0p3aEVPc1N6Q3UrRVVhVU5UaGRvMmJLK3VuUnBiSVYxODZ0TGwwYnExS21SNnRldmRienArL1lWSDE5Tkw5MytVcnE2YnNMN3Q5OGVjWG9YYVI4Q0NDQlFiUUZDZkxXcGVDTUNKd1FpSGVMdFZmaldxMmNydDVpbktUTFgvQzFnemswMzRieHIxOFpXYU8vVUtkbjZmVkxTaVNlVG1sQnVCM1N6UjkwTzdGOTlkY0RmZVBRZUFRUjhJMENJOTgxUTA5RklDa1F5eE51cjhLL3UzYUpSdWRtUmJDWmxJZUJvZ2VUa1JKMTdicFBqcStxbEsreU5yU2VVbXMrWU9TL2R2cG4weE5jQ2EvLzZkOS94dENOSER5Nk5Rd0NCcUFzUTRxTk9UQVZlRkloa2lHY1Yzb3N6aEQ0RkNpUWwxYkpXMGt1M3dKeFlXVy9lL01UWjZzdVg3OUtubitacjVVcno2eHV0V3BYUDloZW1FUUlJSUZDSkFDR2U2WUZBQ0FLUkN2RnBpVW5hM0hXb25zM1BZUlUraEhIZ0VtY0ptTk5nekVxNnZWL2REdTJCVHl3MWU5Wk5RRGRCM1E3czVsejFJMGRZV1hmV2FOSWFCQkJ3dWdBaDN1a2pSUHNjS1JDcEVEOGpMVU1qbTdRWGUrRWRPY3cwcWhLQmM4OXRmSHdyakIzYVc3YysrV0ZJcTFmdnRtNG9YYk5tajdYSy92bm51L1cvLyszREZRRUVFRUFnQWdLRStBZ2dVb1QvQkNJUjR1MVYrQ2QycnRhNGJVdjloMGlQWFNGUXIxNU5tY0Rldlh0VGRlL2V4UHBxVG9XcFU2ZW0xWDZ6TjkwOHBkUUVkQlBXUC85OGo5YXMyVzA5RU9udzRlOWMwVWNhaVFBQ0NMaFJnQkR2eGxHanpYRVhpRVNJTjZ2d2c1TFRsTGI2QlJVY0xZNTduMmdBQW8wYjExYVBIazJ0cDVhYXdONnRXeFBybEJqN1ZWUjAyTm9LczJKRjZaNzF6ejdMMS9MbDN3Q0hBQUlJSUJBSEFVSjhITkNwMHYwQzRZYjQ5THBOdExMVFlFM2NzVnhaZWN2ZEQwSVBYQ2RRcDA0Tks3QmZkRkV6WFhpaCtYV0dBcmZEbUFjajJYdlc3YTlteFoybmw3cHVxR2t3QWdoNFZJQVE3OUdCcFZ2UkZRZ254SnNqSlZkMkhDeno0VXRmTjRkVitPZ09GYVVmRXpDbnc1aWdmdDU1VFhYSkpXZGFxK3oyNit1dkQraWpqNzYyZnRrM25lN1lzUjg3QkJCQUFBRUhDeERpSFR3NE5NMjVBdUdFK09sblhhNVJUVHVvKzlvNVduVWczN21kcEdXdUZXalZxcjYxdW43KytXZW9aOC9Tci9aVFRmZnZQeUp6bk9QU3BUdjF5U2ZmYU5teXI3VmxTNUZyKzByREVVQUFBYjhLRU9MOU92TDBPeXlCVUVQOHFDYnROVDB0ZzIwMFllbHpjYUJBZ3dhMXJCWDJ3RzB4cWFuMXJiY2NQZnFkZGJQcHNtVzdyRlYyRTlqTmphYzhLSWs1aEFBQ0NMaGZnQkR2L2pHa0IzRVFDQ1hFbTlOb1ZuYThWcDhleUZkR3p1dHhhRFZWdWwyZ1pzMEVheHVNV1dVdkRlMW42Snh6a3BXUVlINlVTMXUzRmgwTDY3dXN3UDd4eDd0a1Z0NTVJWUFBQWdoNFQ0QVE3NzB4cFVjeEVBZ2x4SnNBMzdyMjZVcGZPMGU1eFlVeGFDVlZ1RjNnOU5OcldmdlhMN21rdVg3d2d6T3Q4RjYzYnVuUmpudjNGdXZqajgzcWVtbGcvK0NEbmRxMTY2RGJ1MHo3RVVBQUFRU3FLVUNJcnlZVWIwTWdVQ0RZRUQrNVpVL2QzcnlycnRtMFFQTUtjc0ZFb0Z5QnM4NXFZSVgxaXk5dXBzc3ZUNVc1R2RWK21hZWFMbG1TWndWMnN6Vm0zYm9DRkJGQUFBRUVmQ3hBaVBmeDROUDEwQVdDQ2ZFWkRWTDBkb2VCNHFGT29YdDc5VXJ6RUtYTExrdXhWdHBOYUU5SnFYZThxKysrbTJldHJyLzc3bGQ2NzcydnJKVjNYZ2dnZ0FBQ0NOZ0NoSGptQWdJaENGUTN4SnZqSkRkM0dhb3R4VVhLeUhtTjR5UkRzUGJTSldiL2V1L2VxZXJWSzFVWkdhbHEyclNPMWIzZHV3L3EvZmQzV21IOS9mZS9zdmF5RnhmenRGTXZqVDE5UVFBQkJDSXRRSWlQdENqbCtVS2d1aUYrYnR2KzZwV1Vxb3dOcjNHY3BDOW14c21kYk5ldW9SWFlUWEEzdjg0NG82NzFodno4ZzliV21NV0xkK2lkZC9LMGV2VnVIK3JRWlFRUVFBQ0JjQVFJOGVIb2NhMXZCYW9UNHNjMTY2ckhXL1hVSFZ1WGF2TFhxMzFyNWFlT3QyeFozd3JyL2Z1M3RGYmFXN1FvUGVweDM3NWlaV2Z2VUhaMmFYRC85Rk9lRCtDbmVVRmZFVUFBZ1dnSUVPS2pvVXFabmhlb0tzU24xMjJpbFowRzY5V0NYQTNhdE1EekhuN3RZSjA2TmF5d2ZzVVZMYTNnM3FsVEk0dWlxT2l3eko3MnQ5ODJ2M1pveFlwdk9KdmRyNU9FZmlPQUFBSlJFaURFUndtV1lyMHRVRm1JTi92ZzMyNS9sWFdjWk5ycUY5Z0g3N0dwWUc1R05ZSGRCUGUrZlZzZTc5MkhIKzdVL1BuYnRHREJOdXRwcUx3UVFBQUJCQkNJcGdBaFBwcTZsTzFaZ2NwQ3ZIMmNaSzhOcnltN0tNK3pCbjdwV09QR3RhM0Fmc1VWcmF6d2JwOGc4K1dYUlhycnJhMTY2NjNTNEY1WWVOZ3ZKUFFUQVFRUVFNQUJBb1I0Qnd3Q1RYQ2ZRRVVoZmxCeW1zek5yQk4zTEZkVzNuTDNkWXdXV3dLdFd5ZnB1dXZhYU5DZ3MvVDk3NTlwZmUvZ3dTUFdmbllUMkJjdTNLNDFhL2FnaFFBQ0NDQ0FRTndFQ1BGeG82ZGlOd3VVRitMVEVwTmtuc3BxanBOTVh6Zkh6ZDN6WmR2Tk5wbEJnOUowelRWcFNrOXZhaGxzMlZLb1YxN1pyRGZlMktwRmk3Yjcwb1ZPSTRBQUFnZzRVNEFRNzh4eG9WVU9GeWdiNGdQM3dhZXZuYVBjNGtLSDk0RG1KU1JJRjEzVVROZGUyOW9LN21lZjNkQkMrZnp6M1Zad2YrV1ZYRTZSWVpvZ2dBQUNDRGhXZ0JEdjJLR2hZVTRXQ0F6eGRvQlByOWRVTitabWEwWitqcE9iN3Z1MjlldlhRdGRjMDFwWFgzMldVbE5MajREODZLT3ZOWGZ1WnIzODhtWnQyclRQOTBZQUlJQUFBZ2c0WDRBUTcvd3hvb1VPRkxCRFBBSGVnWU5UVHBQTTJlMW14ZjJHRzg1V28wYTFyWGNzWHJ6ZFdtMDM0WDNIanYzdTZBaXRSQUFCQkJCQTRKZ0FJWjZwZ0VBSUFpYkVONnBaMnpwS2toWDRFQUJqY01tbGw1NXAzWnc2WkVnYm5YbG1QYXRHczYvOWhSZitwN2x6YzdWbno2RVl0SUlxRUVBQUFRUVFpSTRBSVQ0NnJwVHFjWUdTZmQ5cTFVWERDZkFPRzJlengvMzY2OXZvSno5cG81WXRHMWdQV0RJUFhYcnh4Uy8wNG91YnRIczN3ZDFoUTBaekVFQUFBUVJDRkNERWh3akhaZjRWTUZ0bzlneTVWOHJaeGg1NEIweUQ3dDJiYU9qUXM2MFY5N1BPU3JKYTlONTdYK25sbDcvUVN5OTlvYnc4dHNvNFlKaG9BZ0lJSUlCQWhBVUk4UkVHcFRodkM3QUgzaG5qYXg3QU5HSkVlNDBlM1VGZHVqUzJHdlhKSjd1czBQNzg4eHZaNCs2TVlhSVZDQ0NBQUFKUkZDREVSeEdYb3IwbEVCamdsVGxTQ1QrK3hGc2RkRUZ2ZnZTalZobzFxb08xWGNhOHRtMHIwdlRwT1pveFk0TysrSUpqUFYwd2hEUVJBUVFRUUNCQ0FvVDRDRUZTakxjRnlxN0FULzltZ3hMTVFlTzhvaTdRcGsyU1JvOCtSeU5IdGxlTEZ2VjE2TkJSNjBTWlo1N1pZRDA1dGFRazZrMmdBZ1FRUUFBQkJCd25RSWgzM0pEUUlLY0psTGVGcHJ3bnRqcXQzVzV1VDcxNk5hM1Y5cHR1NnFETExrdXh1ckppeFRkV2NEZmJaUW9LaXQzY1BkcU9BQUlJSUlCQTJBS0UrTEFKS2NETEFoWHRnU2ZFUjJmVU8zUm9xUEhqejlXd1lXZXJmdjFhMWpHUU0yZm1hTnEwRFZxOWVuZDBLcVZVQkJCQUFBRUVYQ2hBaUhmaG9OSGsyQWhVZGhNcklUNnlZMkFleGpSdVhGY05ISGlXVmZCLy83dE5Ueis5WHYvNjF4ZVJyWWpTRUVBQUFRUVE4SWdBSWQ0akEwazNJaXVRbHBpa3VXMzdWWGdPUENFK2ZPOWF0VTdUMEtGdHJaWDNidDJhcUxDd1dNOCttNk8vL0dXTk5tN2NHMzRGbElBQUFnZ2dnSUNIQlFqeEhoNWN1aGFhd0tnbTdmVjR5NTdXamF1amNyTTFyeUQzbElJSThhSFptcXNhTmFxdFcyL3RwRi8rc3JOU1V1cHB3NFlDL2UxdmE2d0FYMWg0T1BTQ3VSSUJCQkJBQUFFZkNSRGlmVFRZZExWeUFiTjl4b1QzVVUwN2FFbmhEbzNLWGFMYzR2S1BMU1RFQnorYnpDa3p2LzcxdWRZUmtYWHExTkNiYjM2cHYvNTFqUllzMkJaOFlWeUJBQUlJSUlDQXp3VUk4VDZmQUhTL1ZDQzliaFBOYmR0ZmFiV1ROSEhIY21YbExhK1VoaEJmL1psejhjWE5kT2VkM1hUdHRhMnRMVFAvK01jNmErVjl5NWFpNmhmQ094RkFBQUVFRUVEZ0pBRkNQQlBDOXdLWktUMlVsZHBEV3c0VmF0Q21CVnAxSUw5S0UwSjhsVVE2Ly93ejlPQ0RGNmhmdjViS3lTblFvNDkrcHVlZTI2Z0RCNDVXZlRIdlFBQUJCQkJBQUlGS0JRanhUQkRmQ3BpYlY2ZW5YYTZNcEZTOVdwQnI3WDh2T0ZxOTg4Y0o4UlZQbTY1ZEcrdUJCeTZ3VHByWnRHbWZKazFhcnVlZi81K09IdVdwVEw3OXNORnhCQkJBQUlHSUN4RGlJMDVLZ1c0UUdKU2NwdWxuWFc3ZHZEcHU2d2Vha1o4VFZMTUo4YWR5ZGVyVVNILzR3L202NXBvMGZmbGxrZjd3aHhYV3phcEhqaERlZzVwY3ZCa0JCQkJBQUlGcUNCRGlxNEhFVzd3allHNWVOZHRueGpYdnFrLzM1MXZiWnlxNmViV3lYaFBpVCtpWUJ6Uk5uSGkraGd4cG8rM2J2OVVERDZ5MEhzNTArUEIzM3BrNDlBUUJCQkJBQUFHSENSRGlIVFlnTkNkNkFoa05VdlI0cTU3VzJlL1Z1WG1WRUYvNVdKeDk5dW5Lek95aEcyNDRXMTkvZlVBUFByalN1bW0xdUpqd0hyMVpUTWtJSUlBQUFnaVVDaERpbVFtZUZ6RGhQVE8xaDdYMzNkeThhdmErWnhmbGhkVnZQNi9FcDZiV3MvYThtNk1pOC9NUDZxR0hWdW52ZjEvRERhdGh6U2d1UmdBQkJCQkFJRGdCUW54d1hyemJSUUxteHRYTWxQT3NjOS8zSGkzVzVKMnJOZm5yMWRXK2VaV1YrRk1GekRudlp0Kzd1VWwxNHNUbCt2dmYxMnIvL2lNdW1oVTBGUUVFRUVBQUFXOElFT0s5TVk3MElrQWdtdUhkcnNadksvSG5uZGRVczJiMWtybDVkYzZjTC9TclgzMmdIVHYyTSs4UVFBQUJCQkJBSUU0Q2hQZzR3Vk50NUFWaUVkNzlGdUpQUDcyVy92U25pM1RMTFIyMWJkdTN1dm5tZC9UV1d6eGhOZkt6bHhJUlFBQUJCQkFJVG9BUUg1d1g3M2FnUU9DSk02WjVUK3hjYlQxeHRicG52b2ZTSlQrc3hQL3NaKzMwNXo5ZnJFYU5hdXVSUno2MWpvdzhlSkFITllVeVg3Z0dBUVFRUUFDQlNBc1E0aU10U25reEV6QXI3eU9idE5lNFpsMlVYTE8ybnMzUFVkYU81U0VkR1Jsc283MGM0dHUyUFYzUFBITzVMcnNzUlI5ODhKVnV1bW1KTm16WUd5d1I3MGNBQVFRUVFBQ0JLQW9RNHFPSVM5SFJFVERCM1R5c3lmd3lyMWlHZDd0SFhnenh0V3ZYMEwzM2R0ZHZmOXROZS9jVzY4NDdQN0llMXNRTEFRUVFRQUFCQkp3blFJaDMzcGpRb25JRTB1czIwZTNOdWxqQjNheTZtNk1pelZOV3phOVFIdFlVTHJMWFF2ejN2OTljenozWFM2MWJtMVg0OWZyTmJ6N1NuajJId21YaWVnUVFRQUFCQkJDSWtnQWhQa3F3RkJ1K2dOa3VjM1h5V1JyWHJLdlNhaWRaeDBUT0s4alZqRzgyaEgzT2U3aXQ4MUtJdi9iYTFucjIyUXh0M1ZxazBhUGYwZEtsTzhQbDRYb0VFRUFBQVFRUWlMSUFJVDdLd0JRZnZFRFo3VEpMQ25kWUsrNG13RWZ6WnRWZ1d1cUZFRit6Wm9JZWVlUmlqUnZYVmJObTVlam1tOS9Wb1VQY3VCck1QT0M5Q0NDQUFBSUl4RXVBRUI4dmVlbzlMbUMyeWx5ZWxHSTlVZFhlNXg3djdUSlZEWS9iUTN5TEZ2WDF5aXY5MUwxN1U0MGI5NEgxMENaZUNDQ0FBQUlJSU9BZUFVSzhlOGJLTXkwMTIyU3MwTjZnTkxpYnJUTG1aWUs3V1cwM3Y3S0w4bUxXMytIRGgydktsQ2xLU2twU2NYR3hIbjc0WVUyWU1LSFMrdDBjNHZ2MmJhRVhYK3lqUTRlKzA3WFhMdENISDM0ZE0yc3FRZ0FCQkJCQUFJSElDQkRpSStOSUtWVUlYTjN3TEN1d1p5U2xLTDFlVSt2ZDloNzM3TUlkeWk3TWk4c05xcjE3OTliTW1UTzFmdjE2OWUzYlYxT25UdFdRSVVNMGR1eFl6Wm8xcThKZXVUSEVKeVJJRXliMDBJUUo1K245OTcvUzRNSC8xYTVkQjVtN0NDQ0FBQUlJSU9CQ0FVSzhDd2ZONlUwMjIyTzYxV3NpOHpXOVhoTXJ2TnN2czc5OVhzRVdtZUMrNmtCKzNMc3lhZElrM1hycnJSby9mcndWMnUxUVAzLytmSTBaTThZekliNXg0OXJXNm52ZnZpMDFlZkpxL2VZM0grcm8wWks0KzlNQUJCQkFBQUVFRUFoTmdCQWZtaHRYSFJPNHZFR0t0UjJtdk1CdTNtSkMrNnI5K2RiMkdMTk54bWt2cy9MZXMyZFBkZTdjK1hqVDFxeFpvN3k4UEd0bHZxS1htMWJpTDd6d0RMM3lTbitaSUgvampVdjA0b3VibkRZTXRBY0JCQkJBQUFFRWdoUWd4QWNKNXRlM201RGVzRVppNlI3MnhBYldDcnU5TGNhWW1LMHhxL1ovYzN4YmpBbnVUbGhwcjJxOEZpNWNxSlNVRk0rR2VIUHl6Si8rZEpHKy9MSklWMS85bHRhczJWTVZDWCtQQUFJSUlJQUFBaTRRSU1TN1lKQmkxVVN6cXA1Y0k5RUs1NlZmbThqY2hHcmZlR3EzSXpDd202QnVBbnM4SHJnVUNSZXZyc1FuSmRXeUh0NzA0eCtuNmEyM3RtcklrSVhhdCs5d0pNZ29Bd0VFRUVBQUFRUWNJRUNJZDhBZ3hLSUpKcUNibHdubXlUVnFIdy9wMXZmcU5yR2VnaHI0c29ONmJuR1JjZzhWV3F2cUJVY094ZlRVbUZpNG1CQS9ZTUFBalJneFFvc1hML2JFbnZnenpxaWo5OSsvV3UzYU5kUjk5MzJzKys5ZkdRdEs2a0FBQVFRUVFBQ0JHQW9RNG1PSUhjbXE3RkFlR016TjcrMFZkUFA3OGxiUkE5dGc5cXVibDllRGVtWHVaVzlrTFJ2cUs3cldxWHZpemI3M0pVc0dxblhySlAzb1IvUDF6anV4TzZvemt2T2JzaEJBQUFFRUVFRGdoRUJtWnFZbVRweDRFZ2toUHNZekpEQjgyMVhicStPQlRURkhNUWErcWdyazludnRGZlRBY0c1K2IwNkRPZjY5NHNJWTk5cloxWmtUYXU2NjZ5NGxKaWFxc0xDd3l1TWxUVytjR09JYk5relVPKzhNMU5sbk4xU2ZQcTl6L3J1enB4MnRRd0FCQkJCQUlDaUJzdG5Ea3lIZXZna3pLQm16Y2wwN3lWcTlydXBsYnV3c3UwODhsTUJkV1QzMktybjlIbnUxM1A2ekhjb0o1bFdOVm5UKzNta2h2bDY5bWxhQTc5eTVrYTY0NGorc3dFZG4yQ2tWQVFRUVFBQ0J1QW9FNW8rRXQ5dGZGWmZEb3F1N3NoeFhxUW9xTjA4V3JleEd6cktCTzdDWXdQQnRmOS9hYjM2MDJJbGRwVTBWQ0RncHhOZXBVME52dmZValhYeHhNMTE1NVh3dFhMaWRjVU1BQVFRUVFBQUJqd3JZR1NSaGM3K3hKV2xwYWJIdlptcFRLYVZKZE9ydDBFcHFVRGY0c2syYlVxUFVwdUJid3hVSVZFUGdpS1MvU3RvZ2FheWtydFc0aHJjZ2dBQUNDQ0NBZ0ZzRnNyS3lsSkdSSVU5dXA2bHFVSnkwaWxwVlcrUDE5eGhWTHU4RW54bzFFdlR2ZjEraEFRTmE2WVliRmp2cUlVNU84SW5YWjZjNjllTGovTTlYZGNZeFh1OWgvakIvd3BsN3pCLzN6NS9qSy9IbUhyMXdKb01icjJVQ1Z6MXFHRG43UTM3YWFRbDY0WVhlR2pLa2pVYU96TmFzV1J1ckh0UVl2b1A1NCt6NUU4T3BFRkpWekIvbVQwZ1Q1OWhGekIvbWo1Zm56MGw3NHYwWTRzczdwaWVjQWZmaXRSZzU5NGRnUW9MMDdMTVpHajY4dlc2NTVSMDkvZlI2eDAxQjVrL2xRNElQUHVGOGFKay96Qi9tVHpnQzdwMC92amlkSm5wRFM4a0lsQXJFYzZYbnFhY3UxYzAzZDlSdHQ3MnZ2LzF0RFVPQ0FBSUlJSUFBQWg0WGlQazU4UmZWYjZhMzJ2MUlEV3NrV3JRdjd0NWtmZTNab0xtK3YvNVZiVC84cmNmSjZaNVhCZUlWNHYvNjErL3JsNy9zb3N6TVR6UnAwZ3F2OHRJdkJCQkFBQUVFRUtoQ0lHbzN0ZzVPYnEyWDIvWlQ1bzVQTkNtdk5HeE1TRGxQRTFQUDE1ZkZSWVI0cHFhckJlSVI0aWROT2wvMzNYZWVIbjMwVTkxNTUwZXU5cVB4Q0NDQUFBSUlJQkNlUUZSQy9PbW4xZEtiN1g1b3RleEhHLytqZmQ4ZHRuNXZmNzlWWWdQSGhmaUZDeGZxd2dzdnJOYlRPc01qZDlmVnZYdjMxc3laTTlXaVJRdXI0V3ZYcmxYbnpwM2QxWWtvdExheUVEOTgrSEJObVRKRlNVbEpLaTR1MXNNUFA2d0pFeWFFMVlvNzd1aXF4eDdycWIvOTdYUGRkdHNIWVpVVjdZdW5UcDJxMGFOSFc5VkVxdi9SYm5NOHlyZm55YkpseTlTM2I5OTROTUd4ZFFiT29lbytSZG14bllsd3d3S2ZNRzJLbmpadG1zYU1HUlBoV3R4WFhFV2ZwMmo4UEhhZmpsU1JEeit2UzBlenFwL0hWZjE5dk9aRVZFSzh2WTNtc1oyZkhWK0Z0enY0ejlaOUhMZWR4aDRjMDhheFk4ZHExcXhaOFJvUHg5VnIvdU1tTnpmWCtrZkNEdlRyMTYvM2ZlaW9LTVNYTlRJL0lJY01HUkxXdkxyZ2dqTzBiTmsxZXV1dHJSb3c0RCtPbXlPQkRUS2ZwYnZ2dmx1MzNYYWJGaTllckVqMDM5RWREcU54NXJQVnAwOGZMVnEweVBlZnAwQkdNMmNHREJpZ0VTTkdXSE9JMXdrQis5K3FsMTU2eWZxWnpPZEx4LzlkT3YzMDA3VnYzejRGL3ZzVWpaL0hicHVQdGtGNVB2eThybnorQkk2MVUzOWVSelhFajg1ZG9qa0ZtMCthODA0TThXdldyRkZCUVlIYXQyK3Y4ZVBIRStJcitTbGxKbkpLU29ydlYrTXJDdkZtbGV6V1cyODlQby9zSDZEejU4OFBhYldzZnYyYVdyMzZPaVVsSmFwang1ZjB6VGNIWGZWdmlQbEg0ckhISHRPVFR6NFo5ditOY0ZYSHEyaXNtU2ZEaGcyejNyVjU4MlpDL0RFdjgzbDUrdW1uOWZ6enp6TmZ5cGxENXZQMDBFTVA2WjU3N3JIK25lTHpkVEtTK2JjOEx5L3YrT2NwMGorUDNmNHpxS3hQMmY3NGZUNVY1T1BrbjlkUkRmRnVXSW0zVjMxZWZ2bGw2eDlWUW56RlA2WllpVDloVTFHSU4vT3BaOCtlSi8xSFRsVS9PQ3Y3aCtHWlp5N1hxRkh0MWEvZm0xcTBhTHZyL2cxaHBmRFVJUXY4RHpzelZ3SkRoK3NHT01JTkR2ekhzazJiTmxicC9KK0trNUhOUW9wNW1TMVk1ZjI4aWZDUXVLcTRzajlySS8zejJGVVk1VFMycW4rTC9QN3p1andmcC8rOGprcUliMUdydmo0NDUyb3RMZHFwbjI1ZWRId3EyZDgzMzNEQzZUU0IvNVhlcmwyN2sxWlEzZjVoalViN3pRUnYyTEFoLzV1N2tpTW15L3MvRlZYOTRLeG9yQVlQYnEyWFgrNm5oeDVhcWQvOTd1Tm9ER2xVeTdUMzdwb1ZRL2JzbnFBT25BK2h6bzJvRGx3Y0M3ZjM1OXI3dk0wY0dqZHVuQ1pQbnN6Sy9MRnhzZiszdmoxTS9FZE8rWjh0ODkxSS9qeU80OGNpWWxWWDl2T0duOWRTZVQ1Ty8za2RsUkJ2WnB4OUVrM2c2VFJtSzgzMWpkdkc3SFNhd0J0YXluNEtWcXhZb2ViTm04dmU1bEQyZjd0RjdGUGo4SUlxTTdML2NiRGZzM1hyVnQ5dm83R0hNOW9yOFdlZVdWYzVPZGRyM2JvQ1hYTEpxenB5eEYwUFZqYi9lRjU2NmFVUnVhblg0Uitob0pwWGRyODNJZjVrdnZMMncyTjB3cWpzZjlTVTNTTWYxR1QwNEp0WmlhOThVQ3Y2TFBIenV0U3R2UGtUZUgrT0UzOFdSUzNFQndaNWUxcGR0K20vK2ttak5vNjRzVFh3anV5eTA1NjcvU3YrUjhPRFAvZEQ2bEpsSVQ3d1F4L0tubmp6Uk5iczdJRTY5OXpHNnRyMVpXM2I1cTduS1pnZmRPYkZLVVluVDYyeUp6MEYvdTMyN2R2NVAxeVM3TzAwTjk5ODgvR2JXcDM0RDJkSVB6UWljQkVyeThHRjFMTC9VUmpLeitNSURKdGppcWhvcFptZjE2ZUdlTGY4dkk1cWlDOXY1cHJWK0phSjlVODZldElKTTl5dksvRlYyZk1QYVBsQ1ZaMU9ZLzhmbmxCTzJyam5ublE5K09DRnV2TEsvK2pOTjdkV05VU08rbnMrUjhFTkI1K3Y4djlEeHo1aGhPMDBKL3V3RWg5Y2lDOGIya1A1ZVJ6Y0o5clo3NjdxeGw5bnR6NzZyYXZxNTNGVmZ4LzlGcDVhUTB4RHZMMG5mdG8zNjA4NWVqSWVuUStzay9CeDZnaFU5RitpckJwS2xaMFRIM2lPYzdCblhKOTNYbE10WDM2dEs4NkRMKzh6VzlILzRlTC9icFgvRTg2Si95akUrMmR4MlMxK3pKMlRSNlRzWnd5ZkV6N2xmWjdDK1hrYzc4OUNwT3N2Yjd1SS9VeVB3THI4T3FlcStubGMxZDlIZXJ5cVUxN1VRcnpaRTI5ZTl0TmFuZnlncCtwQThSNEVBZ1dpOWNUV2p6NGFwRmF0R2lnMTlUbkFFVUFBQVFRUVFBQ0JDZ1dpRnVKTmpmYU5ySGJ0N3hkOTViaHROTXdOQkVJUmlFYUlIenEwclY1NG9ZOXV1bW1KcGsvZkVFcXp1QVlCQkJCQUFBRUVmQ0lRMVJEdkUwTzY2VU9CU0lmNE9uVnFhTk9tbjJyUG5rTTY5OXc1K3U0N2Q1MUc0OE1wUUpjUlFBQUJCQkNJcXdBaFBxNzhWTzVXZ1VpSCtMdnZUdGRERDEyb1hyMWVVM1oybmx0WmFEY0NDQ0NBQUFJSXhFaUFFQjhqYUtyeGxrQWtRM3pqeHJXMWRlc3c2NG1zUC83eFc5NkNvamNJSUlBQUFnZ2dFQlVCUW54VVdDblU2d0tSRFBGUFB2a0QzWHp6T2VyWThWL2F1SEd2MStub0h3SUlJSUFBQWdoRVFJQVFId0ZFaXZDZlFLUkNmTHQyRGJWdTNVLzA1Sk5yZGR0dEgvZ1BraDRqZ0FBQ0NDQ0FRRWdDaFBpUTJMakk3d0tSQ3ZGdnZqbEFsMXh5cGxxM25xM2R1dy81blpYK0k0QUFBZ2dnZ0VBMUJRangxWVRpYlFnRUNrUWl4R2RrcE9qdHR3ZnF6anMvMUtPUGZnWXdBZ2dnZ0FBQ0NDQlFiUUZDZkxXcGVDTUNKd1RDRGZHbm5aYWd6ejRiclByMWE2bDkreGQxK1BCMzhDS0FBQUlJSUlBQUF0VVdJTVJYbTRvM0loQzVFRyt2d3YvMHA0djA0b3Vib0VVQUFRUVFRQUFCQklJU0lNUUh4Y1diRVNnVkNIY2wvb1VYZXF0ZnY1WktUWDJPVlhnbUZRSUlJSUFBQWdnRUxVQ0lENXFNQ3hBSUw4UTNiVnBITzNiOFRFODhzVnAzM3ZrUm5BZ2dnQUFDQ0NDQVFOQUNoUGlneWJnQWdmQkMvSzkvZmE0ZWZmUmlwYVc5b0MxYml1QkVBQUVFRUVBQUFRU0NGaURFQjAzR0JRaUVGK0p6Y3E3WHRtM2ZxbmZ2MTZGRUFBRUVFRUFBQVFSQ0VpREVoOFRHUlg0WENIVlAvT1dYcHlnN2U2Q0dEbDJrZi82VEcxcjlQby9vUHdJSUlJQUFBcUVLRU9KRGxlTTZYd3VFR3VLZmY3NjMrdmZuaGxaZlR4NDZqd0FDQ0NDQVFBUUVDUEVSUUtRSS93bUVFdUliTmt6VXJsMGp1S0hWZjlPRkhpT0FBQUlJSUJCeEFVSjh4RWtwMEE4Q29ZVDQ4ZU83NnM5LzdtazkzR25qeHIxK1lLS1BDQ0NBQUFJSUlCQWxBVUo4bEdBcDF0c0NvWVI0YzBQcjl1M2ZxbGN2Ym1qMTl1eWdkd2dnZ0FBQ0NFUmZnQkFmZldOcThLQkFzQ0grc3N0U3RHVEpRTjF3d3lMTm5zME5yUjZjRW5RSkFRUVFRQUNCbUFvUTRtUEtUV1ZlRVFnMnhITkRxMWRHbm40Z2dBQUNDQ0RnREFGQ3ZEUEdnVmE0VENDWUVHL2YwUHFYdjN5dTMvem1RNWYxbE9ZaWdBQUNDQ0NBZ0JNRkNQRk9IQlhhNUhpQllFTDhIWGQwMVdPUGNVT3I0d2VWQmlLQUFBSUlJT0FpQVVLOGl3YUxwanBISUpnUWIyNW8zYkhqVzJWa2NFT3JjMGFRbGlDQUFBSUlJT0J1QVVLOHU4ZVAxc2RKb0xvaFBpMHRTWnMzRDlYTk43K2pxVlBYeDZtMVZJc0FBZ2dnZ0FBQ1hoTWd4SHR0Uk9sUFRBU3FHK0tIRFR0Ynp6M1hXNTA3LzB0cjErNkpTZHVvQkFFRUVFQUFBUVM4TDBDSTkvNFkwOE1vQ0ZRM3hFK1pjb21HRDIrbjAwK2ZFWVZXVUNRQ0NDQ0FBQUlJK0ZXQUVPL1hrYWZmWVFsVU44U3ZXalhZZXNEVGxWZk9ENnMrTGtZQUFRUVFRQUFCQkFJRkNQSE1Cd1JDRUtoT2lFOUtxcVdDdjdGQkdRQUFIR0ZKUkVGVWdsRzY3NzVQOU9DREswT29oVXNRUUFBQkJCQkFBSUh5QlFqeHpBd0VRaENvVG9qdjE2K0ZGaXk0VXIxNnZhYnM3THdRYXVFU0JCQkFBQUVFRUVDQUVNOGNRQ0JpQXRVSjhWbFpQWFRmZmVlcGZ2MW5kUERnMFlqVlRVRUlJSUFBQWdnZ2dBQXI4Y3dCQkVJUXFFNklYN0RnUjJyVXFMWXV1R0J1Q0RWd0NRSUlJSUFBQWdnZ1VMRUFJWjdaZ1VBSUFsV0YrTk5PUzFCQndVZzk4OHdHalJ1M05JUWF1QVFCQkJCQUFBRUVFQ0RFTXdjUWlLaEFWU0crVzdjbU1pZlREQm15VVAvNjF4Y1JyWnZDRUVBQUFRUVFRQUFCVnVLWkF3aUVJRkJWaVAvRkx6cHB5cFFmcUVXTDU3Ump4LzRRYXVBU0JCQkFBQUVFRUVDQWxYam1BQUlSRmFncXhELzNYQy85NEFkbktpMXRka1RycFRBRUVFQUFBUVFRUU1BSXNCTFBQRUFnQklHcVF2em16VU8xZE9sTzNYREQ0aEJLNXhJRUVFQUFBUVFRUUtCeUFVSThNd1NCRUFRcUMvRk5tdFRXTjkrTTFDOS8rYjZtVEZrVFF1bGNnZ0FDQ0NDQUFBSUlFT0taQXdoRVhLQ3lFSC9kZGEzMXIzLzEwM25uemRIS2xma1JyNXNDRVVBQUFRUVFRQUFCVnVLWkF3aUVJRkJaaUgvODhaNzYrYzg3cW43OTZmcnV1NUlRU3VjU0JCQkFBQUVFRUVDQWxYam1BQUlSRjZnc3hILzAwU0FWRmg1VzM3NXZSTHhlQ2tRQUFRUVFRQUFCQkl3QUsvSE1Bd1JDRUtnb3hOZXBVME9GaFRmcXdRZFhLak56ZVFnbGN3a0NDQ0NBQUFJSUlGQzFBQ0crYWlQZWdjQXBBaFdGK01zdVM5R1NKUU4xeFJWdmFzR0NiY2doZ0FBQ0NDQ0FBQUpSRVNERVI0V1ZRcjB1VUZHSXYrZWVkTjEvL3dWS1RwNWhiYW5oaFFBQ0NDQ0FBQUlJUkVPQUVCOE5WY3IwdkVCRklmNjExNjdROTc3WFFOMjZ6Zkc4QVIxRUFBRUVFRUFBZ2ZnSkVPTGpaMC9OTGhhb0tNVHYyemRLenovL1A5MTY2M3N1N2gxTlJ3QUJCQkJBQUFHbkN4RGluVDVDdE0rUkF1V0YrSTRkazdWMjdSQU5ILzYybm50dW95UGJUYU1RUUFBQkJCQkF3QnNDaEhodmpDTzlpTEZBZVNGKzlPZ09tanIxY3JWdE8xdGZmRkVZNHhaUkhRSUlJSUFBQWdqNFNZQVE3NmZScHE4UkV5Z3Z4RC96ek9YNjhZL1BVdE9tTXlOV0R3VWhnQUFDQ0NDQUFBTGxDUkRpbVJjSWhDQlFYb2hmdjM2SVB2OTh0NjY3Ym1FSUpYSUpBZ2dnZ0FBQ0NDQlFmUUZDZlBXdGVDY0N4d1hLQy9FbEpiZG93b1JQOUljL3JFQUtBUVFRUUFBQkJCQ0lxZ0FoUHFxOEZPNEdnZDY5ZTJ2bXpKbHEwYUtGMWR5MWE5ZXFjK2ZPbFRhOWJJaHYweVpKbXpZTjFlalJTL1RNTXh2YzBHM2FpQUFDQ0NDQUFBSXVGaURFdTNqd2FIcGtCQll1WEtqYzNGeU5HVE5HZHFCZnYzNjkrdmJ0VzJFRlpVTzgvYVRXL3YzZjBILy91ejB5RGFNVUJCQkFBQUVFRUVDZ0FnRkNQRk1EZ1RJQ0p0U25wS1JVdWhwZk5zUVBHM2Eybm51dXR6cDJmRW5yMXhkZ2lnQUNDQ0NBQUFJSVJGV0FFQjlWWGdwM20wQ29LL0YzMzUydWh4NjZVUFhxVGRPQkEwZmQxbTNhaXdBQ0NDQ0FBQUl1RXlERXUyekFhRzUwQmRhc1dhT0dEUnRxeElnUldyeDQ4VW1WWldabUtpc3I2L2ozRWhMTXg2ZjBOV1hLSlJvNjlHdzFidnhzZEJ0STZRZ2dnQUFDQ0NDQWdDUkNQTlBBOHdMRGh3L1hsQ2xUbEpTVWRFcGZGeTFhWk8xOXQ5K3pkZXZXS205cU5ZV1UzVTd6NzM5Zm9iUzBKSjE3N3N1ZTk2U0RDQ0NBQUFJSUlCQi9BVUo4L01lQUZzUlpZTktrU1JvM2Jwd21UNTZzQ1JNbVZLczFaVVA4aWhYWEtpOXZ2NjY4Y242MXJ1ZE5DQ0NBQUFJSUlJQkFPQUtFK0hEMHVOWVRBbVlMVFY1ZVhxV24wWlR0YU5rUXYydlhDTTJaODRWKy92UDNQR0ZDSnhCQUFBRUVFRURBMlFLRWVHZVBENjJMc2tEWk0rTHQ2clp2MzE3dXZuajc3d05EZk0yYUNUcDgrR2JkZSsvSGV1Q0JsVkZ1TWNVamdBQUNDQ0NBQUFMc2lXY09JQkNTUUdDSWI5ZXVvWEp5cnRmSWtXOXI1c3lOSVpYSFJRZ2dnQUFDQ0NDQVFEQUNyTVFIbzhWN0VUZ21FQmppZS9kTzFhSkZWNmxQbjllMWVQRU9qQkJBQUFFRUVFQUFnYWdMRU9LalRrd0ZYaFFJRFBFalJyVFRzOC8yVXZ2Mkwycmp4cjFlN0M1OVFnQUJCQkJBQUFHSENSRGlIVFlnTk1jZEFvRWgvdmUvNzY3Nzc3OUF0V285clNOSFN0elJBVnFKQUFJSUlJQUFBcTRXSU1TN2V2aG9mTHdFQWtQOC8vM2ZEelI0Y0J1ZGNjYk1lRFdIZWhGQUFBRUVFRURBWndLRWVKOE5PTjJOakVCZ2lIL2pqUUZLU2Ftbjg4NTdKVEtGVXdvQ0NDQ0FBQUlJSUZDRkFDR2VLWUpBQ0FLQklmNnp6NjVUYm02aGZ2emp0MElvaVVzUVFBQUJCQkJBQUlIZ0JRanh3WnR4QlFJS0RQRzdkNC9VN05uLzA5aXg3eU9EQUFJSUlJQUFBZ2pFUklBUUh4Tm1LdkdhZ0IzaTY5YXRvZjM3Uit1ZWU1YnBqMzljNWJWdTBoOEVFRUFBQVFRUWNLZ0FJZDZoQTBPem5DMWdoL2h6emtuV3VuVkQ5TE9mTGRienovL1AyWTJtZFFnZ2dBQUNDQ0RnR1FGQ3ZHZUdrbzdFVXNBTzhmMzZ0ZENDQlZmcThzdGYwenZ2NU1XeUNkU0ZBQUlJSUlBQUFqNFdJTVQ3ZVBEcGV1Z0Nkb2kvNmFZT21qYnRjclZ0TzF0ZmZGRVllb0ZjaVFBQ0NDQ0FBQUlJQkNGQWlBOENpN2NpWUF2WUlYN0NoUE9VbGRWRGlZbFRlZEFUMHdNQkJCQkFBQUVFWWlaQWlJOFpOUlY1U2NBTzhVOC9mWmtHRHZ5ZXpqenpPUzkxajc0Z2dBQUNDQ0NBZ01NRkNQRU9IeUNhNTB3Qk84VFBuLzlETldsU1J4ZGNNTmVaRGFWVkNDQ0FBQUlJSU9CSkFVSzhKNGVWVGtWYndBN3hLMVpjcXkrL0xOS2dRUXVpWFNYbEk0QUFBZ2dnZ0FBQ3h3VUk4VXdHQkVJUXNFUDhwazAvMVh2dmZhV1JJN05ES0lWTEVFQUFBUVFRUUFDQjBBUUk4YUc1Y1pYUEJld1EvODAzSTZ5bnRkNTIyd2MrRjZIN0NDQ0FBQUlJSUJCTEFVSjhMTFdweXpNQ2RvZy9ldlJtUGZUUVN0MTc3eWVlNlJzZFFRQUJCQkJBQUFIbkN4RGluVDlHdE5DQkFpYkUxNjFiVXdjT2pOWmRkMzJrUC8zcFV3ZTJraVloZ0FBQ0NDQ0FnRmNGQ1BGZUhWbjZGVlVCRStMUFBMT2V2dnBxdUg3KzgzZjFqMytzaTJwOUZJNEFBZ2dnZ0FBQ0NBUUtFT0taRHdpRUlHQkNmUHYyeWNySnVWNDMzTEJJczJkdkNxRVVMa0VBQVFRUVFBQUJCRUlUSU1TSDVzWlZQaGN3SWY3ODg4L1FKNTljcTZ1dW1xODMzdmpTNXlKMEh3RUVFRUFBQVFSaUtVQ0lqNlUyZFhsR3dJVDRQbjFhYU5HaXEzVHBwZisyanBua2hRQUNDQ0NBQUFJSXhFcUFFQjhyYWVyeGxJQUo4ZGRjMDFwejUvWlh0MjR2NjdQUGRudXFmM1FHQVFRUVFBQUJCSnd0UUloMzl2alFPb2NLbUJBL2FsUUh6WmlSb2JTMEY3UmxTNUZEVzBxekVFQUFBUVFRUU1DTEFvUjRMNDRxZllxNmdBbnh2L3BWRi8zbEw1ZW9jZU5udFdmUG9halhTUVVJSUlBQUFnZ2dnSUF0UUlobkxpQVFnb0FKOGZmZWU1N3V2LzhDMWFqeHRMNzdyaVNFVXJnRUFRUVFRQUFCQkJBSVRZQVFINW9iVi9sY3dJVDRSeDY1V0wvNFJTYzFhRERkNXhwMEh3RUVFRUFBQVFSaUxVQ0lqN1U0OVhsQ3dJVDRmL3pqVXYzNHgybEtUWDNPRTMyaUV3Z2dnQUFDQ0NEZ0hnRkN2SHZHaXBZNlNNQ0UrSC8rczQvUzA1dXFZOGVYSE5ReW1vSUFBZ2dnZ0FBQ2ZoQWd4UHRobE9sanhBVk1pSC96elIrcWFkTTZ1dWlpZVJFdm53SVJRQUFCQkJCQUFJSEtCQWp4ekE4RVFoQXdJZjY5OTY3V3dZTkgxSy9mbXlHVXdDVUlJSUFBQWdnZ2dFRG9Bb1Q0ME8yNDBzY0NKc1N2WHYwVDVlUVU2THJyRnZwWWdxNGpnQUFDQ0NDQVFEd0VDUEh4VUtkTzF3dVlFTDlseXcxYXZIaUhicnBwaWV2N1F3Y1FRQUFCQkJCQXdGMENoSGgzalJldGRZaUFDZkVGQmFNMFkwYU83cmhqcVVOYVJUTVFRQUFCQkJCQXdDOENoSGkvakRUOWpLaUFDZkhmZlhlTDdyOS9oVEl6bDBlMGJBcERBQUVFRUVBQUFRU3FFaURFVnlYRTN5TlFqa0JKeVVGSnY5SnZmdk9oL3Z6bnp6QkNBQUVFRUVBQUFRUmlLa0NJanlrM2xYbEZvS1JrajZTN2RQUE43MmpxMVBWZTZSYjlRQUFCQkJCQUFBR1hDQkRpWFRKUU5OTlpBaVVsZVpJeWRmMzFDL1hTUzE4NHEzRzBCZ0VFRUVBQUFRUThMMENJOS93UTA4Rm9DSlNVNUVwNlVGZGROVjl2dlBGbE5LcWdUQVFRUUFBQkJCQkFvRUlCUWp5VEE0RVFCRXBLTmtwNlJQMzZ2YUdGQzdlSFVBS1hJSUFBQWdnZ2dBQUNvUXNRNGtPMzQwb2ZDNVNVckpQMHVDNjc3Tjk2OTkydmZDeEIxeEZBQUFFRUVFQWdIZ0tFK0hpb1U2ZnJCVXBLeklrMGY5T0ZGODdWeHgvdmNuMS82QUFDQ0NDQUFBSUl1RXVBRU8rdThhSzFEaEVvS1ZraDZmL1VyZHZMK3V5ejNRNXBGYzFBQUFFRUVFQUFBYjhJRU9MOU10TDBNNklDSlNYTEpFM1ZPZWU4cUEwYjlrYTBiQXBEQUFFRUVFQUFBUVNxRWlERVZ5WEUzeU5RamtCSnlRZVNacWgxNjluS3pTM0VDQUVFRUVBQUFRUVFpS2tBSVQ2bTNGVG1GWUdTa25ja1BhZlUxT2VVbDdmZks5MmlId2dnZ0FBQ0NDRGdFZ0ZDdkVzR2ltWTZTNkNrWkpHa0Y5VzQ4YlBhcytlUXN4cEhheEJBQUFFRUVFREE4d0tFZU04UE1SMk1oa0JKeVZ1UzVxaCsvV2UwZi8rUmFGUkJtUWdnZ0FBQ0NDQ0FRSVVDaEhnbUJ3SWhDSlNVdkM3cDMwcEllQ3FFcTdrRUFRUVFRQUFCQkJBSVQ0QVFINTRmVi90VW9LUmtubzRlZlYwMWEwNzFxUURkUmdBQkJCQkFBSUY0Q2hEaTQ2bFAzYTRWS0NsNVdmdjN2Mmx0cCtHRkFBSUlJSUFBQWdqRVdvQVFIMnR4NnZPRVFFbkpiTzNlL1I4MWFUTFRFLzJoRXdnZ2dBQUNDQ0RnTGdGQ3ZMdkdpOVk2UktDa1pKYnk4dDZ5anBqa2hRQUNDQ0NBQUFJSXhGcUFFQjlyY2VyemhFQkp5WFRsNWk2d0h2YkVDd0VFRUVBQUFRUVFpTFVBSVQ3VzR0VG5DWUdTa3FlMFljTkNuWFBPUzU3b0Q1MUFBQUVFRUVBQUFYY0pFT0xkTlY2MDFpRUNKU1YvMTJlZkxWSzNibk1jMGlLYWdRQUNDQ0NBQUFKK0VpREUrMm0wNld2RUJFcEtudEN5Wlcvcm9vdm1SYXhNQ2tJQUFRUVFRQUFCQktvclFJaXZyaFR2UXlCQW9LVGt6M3IzM1d4ZGR0bHJ1Q0NBQUFJSUlJQUFBakVYSU1USG5Kd0t2U0JRVXZLd0ZpNWNvbjc5M3ZSQ2QrZ0RBZ2dnZ0FBQ0NMaE1nQkR2c2dHanVjNFFLQ2w1UUcrODhhNnV1bXErTXhwRUt4QkFBQUVFRUVEQVZ3S0VlRjhOTjUyTmxFQkp5VVM5OHNwN0dqejR2NUVxa25JUVFBQUJCQkJBQUlGcUN4RGlxMDNGRy8wZ3NIRGhRbDE0NFlVYU8zYXNaczJhVldHWFMwcnUxUXN2ZktCaHd4YjdnWVUrSW9BQUFnZ2dnSUREQkFqeERoc1FtaE0vZ2VIRGgydktsQ2xXQTZvTzhYZHIrdlNsdXVtbUpmRnJNRFVqZ0FBQ0NDQ0FnRzhGQ1BHK0hYbzZYbFpnelpvMUtpZ29VUHYyN1RWKy9QZ3FWdUx2MUZOUGZhai85Ly9lQlJJQkJCQkFBQUVFRUlpNUFDRSs1dVJVNkVTQnFWT25hc0NBQVhyNTVaYzFiTml3YW9UNDhmcjczei9TMkxIdk83RTd0QWtCQkJCQUFBRUVQQzVBaVBmNEFOTzlxZ1VtVFpxa1cyKzkxUXJ1N2RxMU8vNzdzbnZpTXpNemxaV1ZkYXpBTy9TWHZ5elQ3YmQvVUhVRnZBTUJCQkJBQUFFRUVJaXdBQ0Urd3FBVTV6d0JlNjk3VWxMU0tZMWJzV0tGbWpkdnJ2bno1MnZNbURFS0RQU1YzOWo2S3ozKytES05ILytoOHpwTWl4QkFBQUVFRUVEQTh3S0VlTThQTVIyc1RNQnNveGs5ZW5TNWI1azJiWm9WN010N2xaVDhVbzg4OHJGKys5dVBBRVlBQVFRUVFBQUJCR0l1UUlpUE9Ua1ZPbG1nK2l2eHQrcWhoejdSNzM3M3NaTzdROXNRUUFBQkJCQkF3S01DaEhpUERpemRDazJnK2lIKy8rbisrNWZydnZzK0NhMGlya0lBQVFRUVFBQUJCTUlRSU1TSGdjZWwvaFVvS2JsRldWbkxOWEhpY3Y4aTBITUVFRUFBQVFRUWlKc0FJVDV1OUZUc1ZvR2FOUk4wK1BETnV2ZmVqL1hBQXl2ZDJnM2FqUUFDQ0NDQUFBSXVGaURFdTNqd2FIcDhCR3JYcnFHREIwZnJubnVXNlk5L1hCV2ZSbEFyQWdnZ2dBQUNDUGhhZ0JEdjYrR244NkVJMUs5ZlUwVkZOK25PT3ovVW80OStGa29SWElNQUFnZ2dnQUFDQ0lRbFFJZ1BpNCtML1NqUXNHR2lDZ3BHNlk0N2xtcnk1TlYrSktEUENDQ0FBQUlJSUJCbkFVSjhuQWVBNnQwbjBMaHhiZVhuajlTdmZ2VysvdnJYTmU3ckFDMUdBQUVFRUVBQUFkY0xFT0pkUDRSMElOWUN6WnJWMWM2ZHcvV0xYN3luSjU5Y0crdnFxUThCQkJCQUFBRUVFQkFobmttQVFKQUNxYW4xdEgzN3ozVExMZS9vNmFmWEIzazFiMGNBQVFRUVFBQUJCTUlYSU1TSGIwZ0pQaFA0M3ZjYWFNdVdHM1RUVFVzMGZmb0duL1dlN2lLQUFBSUlJSUNBRXdRSThVNFlCZHJnS29IV3JaUDB4UmRETlhMazI1bzVjNk9yMms1akVVQUFBUVFRUU1BYkFvUjRiNHdqdllpaFFMdDJEWldUYzcyR0RWdXNGMTc0WHd4cnBpb0VFRUFBQVFRUVFLQlVnQkRQVEVBZ1NJR09IWk8xZHUwUVhYLzlRcjMwMGhkQlhzM2JFVUFBQVFRUVFBQ0I4QVVJOGVFYlVvTFBCTHAwYWFUVnEzK2k2Njc3citiTTJleXozdE5kQkJCQUFBRUVFSENDQUNIZUNhTkFHMXdsa0o3ZVJDdFhEdGFnUVcvcDFWZTN1S3J0TkJZQkJCQkFBQUVFdkNGQWlQZkdPTktMR0FxY2YvNFordmpqYTNUVlZmUDF4aHRmeHJCbXFrSUFBUVFRUUFBQkJFb0ZDUEhNQkFTQ0ZMam9vbWI2OE1OQit1RVAvNlA1ODdjR2VUVnZSd0FCQkJCQUFBRUV3aGNneElkdlNBaytFN2pra3VaNjc3MnIxYS9mRzFxNGNMdlBlazkzRVVBQUFRUVFRTUFKQW9SNEo0d0NiWENWd09XWHB5ZzdlNkI2OVhwTjJkbDVybW83alVVQUFRUVFRQUFCYndnUTRyMHhqdlFpaGdLRStCaGlVeFVDQ0NDQUFBSUlsQ3RBaUdkaUlCQ2tRSzllcVZxOCtDcGRmdmxyZXVjZFZ1S0Q1T1B0Q0NDQUFBSUlJQkFCQVVKOEJCQXB3bDhDZmZxMDBNS0ZWK3JTUy8rdDk5Nzd5bCtkcDdjSUlJQUFBZ2dnNEFnQlFyd2pob0ZHdUVtZ1g3OFdXckRnU2wxeXlhdjY0SU9kYm1vNmJVVUFBUVFRUUFBQmp3Z1E0ajB5a0hRamRnSlhYTkZTOCtmL1NEMTd6dE9ISDM0ZHU0cXBDUUVFRUVBQUFRUVFPQ1pBaUdjcUlCQ2t3QTkvMkVwdnZ2bERYWFRSWEMxYnRpdklxM2s3QWdnZ2dBQUNDQ0FRdmdBaFBueERTdkNad0pWWGZrK3Z2ejVBRjF3d1Y1OThRb2ozMmZEVFhRUVFRQUFCQkJ3aFFJaDN4RERRQ0RjSkRCeDRsdjc5N3l2VW84Y3JXckhpR3pjMW5iWWlnQUFDQ0NDQWdFY0VDUEVlR1VpNkVUdUJxNjgrUy9QbVhhSHUzZWRvMWFyODJGVk1UUWdnZ0FBQ0NDQ0F3REVCUWp4VEFZRWdCYTY1SmsydnZOSmYzYnE5ck04KzJ4M2sxYndkQVFRUVFBQUJCQkFJWDRBUUg3NGhKZmhNWVBEZzFucjU1WDdxMnZWZit2enpQVDdyUGQxRkFBRUVFRUFBQVNjSUVPS2RNQXEwd1ZVQ1AvbEpHNzMwVWw5MTd2d3ZyVjFMaUhmVjRORllCQkJBQUFFRVBDSkFpUGZJUU5LTjJBa01HZEpHTDc3WVY1MDZ2YVIxNndwaVZ6RTFJWUFBQWdnZ2dBQUN4d1FJOFV3RkJJSVUrT2xQMjJyMjdENDY1NXdYdFdIRDNpQ3Y1dTBJSUlBQUFnZ2dnRUQ0QW9UNDhBMHB3V2NDTjl4d3RwNS92cmZhdDM5Ukd6Y1M0bjAyL0hRWEFRUVFRQUFCUndnUTRoMHhERFRDVFFJLysxazd6WnJWUzJlZi9VOXQyclRQVFUybnJRZ2dnQUFDQ0NEZ0VRRkN2RWNHa203RVRtREVpSFo2OXRsZWF0Tm10alp2TG94ZHhkU0VBQUlJSUlBQUFnZ2NFeURFTXhVUUNGSmcxS2oybWo0OVEybHBMMmpMbHFJZ3IrYnRDQ0NBQUFJSUlJQkErQUtFK1BBTktjRm5BamZkMUVIVHBsMnU3MzN2ZVczZCtxM1BlazkzRVVBQUFRUVFRTUFKQW9SNEo0d0NiWENWd0pneDUranBweTlUeTViUGEvdDJRcnlyQm8vR0lvQUFBZ2dnNEJFQlFyeEhCcEp1eEU3Z2xsczY2aC8vdUZTcHFjOHBMMjkvN0NxbUpnUVFRQUFCQkJCQTRKZ0FJWjZwZ0VDUUFqLy9lVWM5K2VTbE92UE1XZHE1ODBDUVYvTjJCQkJBQUFFRUVFQWdmQUZDZlBpR2xPQXpnVi84b3BPbVRQbUJtaldicVYyN0R2cXM5M1FYQVFRUVFBQUJCSndnUUloM3dpalFCbGNKL1BLWG5mWFh2MTZpcGsyZlZYNytJVmUxbmNZaWdBQUNDQ0NBZ0RjRUNQSGVHRWQ2RVVPQjIyN3JyTC84NVJJMWFmS3NkdThteE1lUW5xb1FRQUFCQkJCQTRKZ0FJWjZwZ0VDUUFxekVCd25HMnhGQUFBRUVFRUFnNGdLRStJaVRVcURYQlZpSjkvb0kwejhFRUVBQUFRU2NMMENJZC80WTBVS0hDZnpxVjEzMHhCUGZWK1BHejJyUEhyYlRPR3g0YUE0Q0NDQ0FBQUsrRUNERSsyS1k2V1FrQlc2L3ZZc21ULzYrR2pXYW9ZS0M0a2dXVFZrSUlJQUFBZ2dnZ0VDMUJBangxV0xpVFFpY0VCZzNycXNlZjd5bmtwTm5hTzllUWp4ekF3RUVFRUFBQVFSaUwwQ0lqNzA1TmJwYzRJNDd1dXF4eDNxcVljUHAycmZ2c010N1EvTVJRQUFCQkJCQXdJMENoSGczamhwdGpxdkErUEZkOWVjLzk5VHBwMDlYWVNFaFBxNkRRZVVJSUlBQUFnajRWSUFRNzlPQnA5dWhDL3o2MStmcTBVY3ZWbExTZEJVVkVlSkRsK1JLQkJCQUFBRUVFQWhWZ0JBZnFoelgrVmJnTjc4NVY0ODhjckVhTkhoRzMzNTd4TGNPZEJ3QkJCQkFBQUVFNGlkQWlJK2ZQVFc3Vk9ET083dnBUMys2U1BYclA2UDkrd254TGgxR21vMEFBZ2dnZ0lDckJRanhyaDQrR2g4UGdkLyt0cHNlZnZnaTFhczNUUWNPSEkxSEU2Z1RBUVFRUUFBQkJId3VRSWozK1FTZys4RUwzSFZYTi8zeGp4ZXBidDFwT25pUUVCKzhJRmNnZ0FBQ0NDQ0FRTGdDaFBod0JibmVkd0tFZU44Tk9SMUdBQUVFRUVEQWNRS0VlTWNOQ1ExeXVzRGRkNmZyb1ljdVZKMDYwM1RvRUN2eFRoOHYyb2NBQWdnZ2dJQVhCUWp4WGh4VitoUlZnWHZ1U2RlREQxNm8yclducXJqNHU2aldSZUVJSUlBQUFnZ2dnRUI1QW9SNDVnVUNRUXI4N25mZDljQURGeWd4Y2FvT0h5YkVCOG5IMnhGQUFBRUVFRUFnQWdLRStBZ2dVb1MvQkg3LysrNjYvLzRMVkt2VzB6cHlwTVJmbmFlM0NDQ0FBQUlJSU9BSUFVSzhJNGFCUnJoSjRONTd1K3NQZjdoQU5XcytyYU5IQ2ZGdUdqdmFpZ0FDQ0NDQWdGY0VDUEZlR1VuNkVUT0IrKzQ3VDVNbW5hOGFOWjdXZDk4UjRtTUdUMFVJSUlBQUFnZ2djRnlBRU05a1FDQklnUWtUenRQRWllZnJ0Tk9lVWdrWlBrZzkzbzRBQWdnZ2dBQUNrUkFneEVkQ2tUSmNMOUM3ZDIvTm5EbFRMVnEwc1BxeWFORWk5ZTNidDl4K1pXYjJVRlpXRHlVa1BPWDZmdE1CQkJCQUFBRUVFSENuQUNIZW5lTkdxeU1vWUFmNCtmUG5hOHlZTVZXV2JBSzhDZktFK0NxcGVBTUNDQ0NBQUFJSVJFbUFFQjhsV0lwMWo4RFVxVlBWczJkUGRlN2N1VnFObmppeGh5Wk1DQzdFRHgvZVRsT21YS0trcEVSdDMvNnRSb3g0VzRzWDc2aFdmYndKQVFRUVFBQUJCQkFvSzBDSVowNzRYbURObWpVcUtDalErZWVmcjhURVJCVVdGbXJzMkxHYU5XdFd1VGJtcHRiNzdqTWgvaC9Wc3V2ZE8xVXpaL2F5M2t0NHJ4WVpiMElBQVFRUVFBQ0JLZ1FJOFV3Ulh3dllXMmxLQS9ZSUxWNjhXQ2JVbTFmWmxmbk16RXhsWldWSmVsWFNmNm9kNHUxVitHWExkcWx2M3pkODdVM25FVUFBQVFRUVFDQXlBb1Q0eURoU2lvTUZoZzhmcmlsVHBpZ3BLZW1VVnE1WXNVTE5temRYNEg3NFNaTW02ZFpiYjlYNDhlUExYWTBQZGlXZUVPL2d5VUhURUVBQUFRUVFjS2tBSWQ2bEEwZXpJeWRnVnQ2WExsMTYvS2JXU0liNGhRdXZWSjgrcFNmZTJLOUZpN2F6SWgrNTRhTWtCQkJBQUFFRWZDbEFpUGZsc05QcFFBRnpZK3VRSVVPTzc0T3ZhRHVOZmMwZi9uQys3cjIzK252aVdZbG52aUdBQUFJSUlJQkFwQVVJOFpFV3BUeFhDaXhjdUZCOSt2U3gycjU5Ky9iaisrUEw2d3doM3BWRFRLTVJRQUFCQkJEd2xBQWgzbFBEU1dkaUlYRC8vZWZyOTc4L1h3a0ovMWV0NmxpSnJ4WVRiMElBQVFRUVFBQ0JJQVFJOFVGZzhWWUVqQUFobm5tQUFBSUlJSUFBQXZFV0lNVEhld1NvMzNVQ0R6eHdnWDczTzdNUy8yUzEyczVLZkxXWWVCTUNDQ0NBQUFJSUJDRkFpQThDaTdjaVlBUWVmUEFDM1hNUElaN1pnQUFDQ0NDQUFBTHhFeURFeDgrZW1sMHFRSWgzNmNEUmJBUVFRQUFCQkR3a1FJajMwR0RTbGRnSVBQVFFoYnI3YnJNUy8vZHFWY2gybW1veDhTWUVFRUFBQVFRUUNFS0FFQjhFRm05RndBZ0VHK0pSUXdBQkJCQkFBQUVFSWkxQWlJKzBLT1Y1WHVDUGY3eFFkOTFWL1pWNHo0UFFRUVFRUUFBQkJCQ0l1UUFoUHVia1ZPaDJBVUs4MjBlUTlpT0FBQUlJSU9CK0FVSzgrOGVRSHNSWTRPR0hMOVJ2ZjN1QkVoS214TGhtcWtNQUFRUVFRQUFCQkVvRkNQSE1CQVNDRkNERUJ3bkcyeEZBQUFFRUVFQWc0Z0wvSCt5SXZhaURlTElsQUFBQUFFbEZUa1N1UW1DQyIsCiAgICJCYXNlNjRQcm9qZWN0IiA6ICJVRXNEQkJRQUNBZ0lBQVNwTkZFQUFBQUFBQUFBQUFBQUFBQVhBQUFBWjJWdloyVmljbUZmWkdWbVlYVnNkSE15WkM1NGJXenRtbDlUNHpZUXdKOTduMExqcC9hQnhIWmlKekNFRys1bU9tV0c0NWpDM1BSVnNUZU9paXk1a2t3Y1BuMWxLYkVkUXRLY2t3TEh3VVBrbGZYM3Q2dlZTdWIwWTVGU2RBOUNFczVHanRkeEhRUXM0akZoeWNqSjFlUm82SHc4KzNDYUFFOWdMRENhY0pGaU5YS0NzbVJWVDBzZFB3ekxQRlJJY3NMNEZVNUJaamlDbTJnS0tiN2tFVmFtNkZTcDdLVGJuYzFtbldXakhTNlNicEtvVGlGakIra0JNVGx5Rmc4bnVybVZTck9lS2U2N3J0Zjk2OHVsYmY2SU1La3dpOEJCZXJBeFRIQk9sZFNQUUNFRnBwQ2FaekJ5TWs2WWNoREZZNkFqNTdxVTBLOFRBZkNiZ3hhVk5BUFhPZnZ3eTZtYzhobmk0NzhoMG5sSzVGRFZNMEszTEtOZmYrYVVDeVJHanA1NlluN0hJOGNQQWdkaG1rMXhtV09LVWp3SGdlNHhyWEp3cm5oa2FwdmNDYVlTbG1WMVAxOTREUFpOZjFHZWtkUXdSRkpCcHNmcElKa0J4T2JKems4L1pMb2pvN3RHZXhIbklwYW9HRGxYK01wQjgwWDZZRk5UeEpDNUlRK0xMb05tcnBwVGFJejh0THVBdWh2ZUdESmdzUzYwd3RocnhUZ2NHc2hsTXJiSmp3eTVkeWpJWDFrVHJkOEtyZWNIaHExSjMwMjRRZmVDL1FtSkhuT1RjZStkOFVFWnIxcHcveWQwd0thSVpTakwzNUVUOFRTalVCd1FQQ1dzaG5ocGhBcTZ2Lyt1NTc0SWNyYzE4aEtIaGFlbUpMcGpJSFhZNFRmYUxSLytJTEhldk1yK1RCMzRoNjBvaVdnZGtZaW83ZUFsSktWVXNieFp5algrZGh2aXo0YWY1NHFXZlYwd3BVTlBUVW1QVGE1TjVnNGd1OVdWdjdKYmdaa3NRMVpiWmdseHM2WW1PVE9OWG4zRG9tS2Y2L2hsb2tjYk54WFdiZ3ZZNktRNmZ2RFNXdnR2S3R1SjdPKzJYNVVKZjc5OWJnWW84SHpiNGcvZUZya2ZkZkhmNnpaNXZleS9MY1JLVDczM1BYSVhQVDBSeW1DaFFCTE10dk9QT0NOUkJmT3psU3I2L1RkR3YxWDRRUkpnMWt3bFFvVnJlcG03cHZpRHU3aS9LVHdqenozejlzR3oyYWErSHFvZ0JUcTNOYzV0d1hQZkpqMmI5RzBTVkVqYXhUeEdtWmxXZk1QeFBWcFAvWFpCanhmMGpFNEQ3N0ZTTzU1ci83eitzZXQ1b1Q0THY2djVFR3ArQnVmTDhoUkVZL2xmTGVYS1hBTHJBSFI3T2F3b2M0Zmx2c2t5TnR1QnBDVFdScE1TclpZakhhaWx1Q2pQWFFpUEphZTVncHRJQUxENlh0TWE3b3pFYWxxZXBuVGZFMUtVQm1KZlRMa2dENXlwQ2dZcXpmNmNtZ3ZRcHFXM3NaZkgxcW1udTNmTWgxbEM2NVY0YnFWYUYvYVd5UlI2ZkFCOVNrVk5tdTRDWnRqeGh6MXZHUFRjZ1RjNERvYmhqbkM5WVd1NEs2N0dRdGhsOS9EY25RMXFmMWZ6WFFhd05HTVJOZTRWM1UxVzRRNEhmaGoyUXo4NFBoNTRZWDl3K0pQQjcxVkdaU3ZoUzJ6Y2pRWDFIQTY5MSs1Y3NQTnhNMngzUlBEZC9nWi9PSGpGeDgyTTAzblNzS25ycFZ6aEdGaVRhdU1yMzNLMHNSM3B5dlhmZFpWUlEvV2VEZW9yRGNxM1hKM3lLSmYxM2FtVktuTEROM1kwd1hsQktNRml2dDdUQVM5RkZCVDE0ZURXQ0kyUHNLOFE2ZWFwYU5CSlBiUUxLelcrZHRySlRJam14bkNxSzloT0NQdUVvN3RFY08zeTF3UFFnMHpkZTJscjJneHR6RGtGWEx2NVQwdTU4UzF6TGVUZkJHajNZTzUvVzIvUkZLSzdNUzlXWXRQdFhvWEllZ1ZjR3FIeGpmR0pGYkJQeUhxME1JVnhVb2NIZ2YwZ2FkSkhOOUxsODRzN29qWjcwVzZmeW83V25GTzM4VzhqM2VXL3BwejlDMUJMQndnWU5sSDBwZ1FBQUNFakFBQlFTd01FRkFBSUNBZ0FCS2swVVFBQUFBQUFBQUFBQUFBQUFCY0FBQUJuWlc5blpXSnlZVjlrWldaaGRXeDBjek5rTG5odGJPMlgzVTdiTUJUSHI4ZFRXTDRuaWRNa1VOU0FLbmF4U1lDR3VObXRtNXltM2hJNzJBNXRlYlc5dzU1cGpwMkdGQW9TVlNkdDJucmh6M1A4OGZ2YngrbmtZbFdWNkFHa1lvS25tSGdCUnNBemtUTmVwTGpSOCtOVGZIRitOQ2xBRkRDVEZNMkZyS2hPY2R4YTluNm01b1ZKMHJhaGxXSm5YTnpRQ2xSTk03akxGbERSSzVGUmJVMFhXdGRudnI5Y0xyM05vSjZRaFY4VTJsdXBIQ096SUs1UzNCWE96SEJiVHN1Uk5RK0RnUGhmcjYvYzhNZU1LMDE1QmhpWnhlWXdwMDJwbFNsQ0NSVndqZlM2aGhUVEZWTWpNMFZKWjFDbWVOcFdQMkxVMmFkNFJJSVJQai82TUZFTHNVUmk5ZzB5MDZwbEE3MlByZml0amVtK0ZLV1FTS2JZN0x1dzZjeW10S3dYdEMxWnc1S3VRYUlIV3ZZdHRORWlzNzYyZFU1TEJSdGJNOHUxeU1IMVJKMDlaNVhGaDVTRzJzaUVrYW9CY2x0eVd6T3oxbVlpSzl0d1BNYmhUcTlMUUhyQnN1OGNsRUViRHB6YXdpZVc1OUNxNzN6Z25qc1gxYVlwcnFrMFltckpNak9ISzRQWjg4OGZyZm5FN3hDL2dKMDE4Z0V5S2pVb1J2a0ErMlhiOFp4NzhxOXpmd09rNEN3YjhQdk1EWDlsRUxVTHM1UzNVTWJCWGlqRE9MWXdTWGp5SEtkSEF2Y2owVGdnSkNIaDN3allIR3hXQURkblVndXBUSndLN0N6cndKby9CbDMwV3hGYlh4UGIrMGhjcy9VM1M1VnNoYWJPWStvTXA2SExSaTZMWEJiM1NKN2ZKbGJWSmN1WWZsdHpzMlVPQTgyLzJQclduVEVSY0MraHgyT3JjMGpHVm1lYjkwckhoMUkyRTBMbUNxMGNUSWZZcHN0K3lEbHRYNWx1bGxmUDJDNmRnLzB1VWkzSzlRSnlLZmdUMTBIVEU5cFJoM2FmUS9aZU9VZzhzbnJFNU1XMWl6b2s4VGdKb2lRNm1EYjczcnJYeWQ0M05MZnZRN2ZWMjAxOXlKVHNGNWVDYUhlUTkwNE9CdVIzQkpPZG9hUnRkUEZpN2JMSHNCL3d2ZEVGVFJPWG5ianMxR1hqanNMcllxbEd6czJIMmE2bnVldmExaTM2WTNVNzhQTkI5Z3NySEhUUDRxWXREK0hGL3dQSjI0SEVIM3l0KzV0L0JPZS9BRkJMQndqOFRqb3h5Z0lBQUpnTUFBQlFTd01FRkFBSUNBZ0FCS2swVVFBQUFBQUFBQUFBQUFBQUFCWUFBQUJuWlc5blpXSnlZVjlxWVhaaGMyTnlhWEIwTG1welN5dk5TeTdKek05VFNFOVA4cy96ek1zczBkQlVxSzRGQUZCTEJ3aldONzI1R1FBQUFCY0FBQUJRU3dNRUZBQUlDQWdBQktrMFVRQUFBQUFBQUFBQUFBQUFBQXdBQUFCblpXOW5aV0p5WVM1NGJXelZXTnR1M0RZUWZVNitZcUNuRnJDOTRrMlhZRGVCNDdSb2dDUUk2clFvK2xCQUs5RmExVnBKa0xnWEYzbnMvL1NmK2lXZElTWHRybSt3WTc4VXRreHhPSnpMbVNGbjVPbWI3YktFdFc2N29xNW1IanZ4UGRCVldtZEZsYys4bGJrNGpydzNyMTlPYzEzbmV0NG1jRkczeThUTVBFV2M0ejZjbmZBZ0lGcVJ6VHlwM3NYc0xCREgvanNSSHNzZlR0bHh4RS9WY1J4eUljVzdkNzRJemp5QWJWZThxdXBQeVZKM1RaTHE4M1NobDhtSE9rMk1GYm93cG5rMW1XdzJtNU5CL1VuZDVwTThuNTlzdTh3RE5MM3FabDcvOGdyRkhXemFDTXZPZlo5TmZ2djR3WWsvTHFyT0pGV3FQU0MzVnNYcmx5K21tNkxLNmcxc2lzd3NabDZzbUFjTFhlUUw4bE1HSGt5SXFVRm5HNTJhWXEwNzNMbzN0VDZiWmVOWnRxU2k5UmZ1RGNyUkhRK3lZbDFrdXAxNS9nbUw0ekNLZzFqNUtveUVpRUlQNnJiUWxlbVptVk42UXdnN2tDTGlRSElaTVJWSGdvVXF1RjNJZERMWU5GMFhldU9Nb3pkcnQyTGNBMVBYNVR3aG1mQVZHQ2dmSDJBeEhFRVFJb1VEVXlDUkVpRWxCRUUweFNRSUlCWW1RRW9jSlpGWlFHc0s5eXNmR0VNeWNCODRCODZBQzV3cUJTb0FGZEpHanJ4QmJJWDUrQkEzbW9PUElKb1ErRmlha1Bod2VrTkJ5b2xCSTVRSTdKc2licFN2T0psdmlTSUNHYU1pSXFpUWdVQWJjQjc2Z0JJRmlXZldDZWtEL1RLUUpKNkh3Q05BZWVnM1NmWVJtblhSRmZOU3o3eUxwT3d3YTRycW9zV01IZWVkdVNxMXhhNG43QVhyQ0grUW8vZ0wyWldQaDhNbEdxNzQvaEU5QVQ2U0ZpYUhRV0Y3ZWsyN3VsZXRXOS9YS2dhZG9aSVAxeWtQMHdDajdpT2VSelF3TjNCSDlkM1VGMjdnYnBCdVVJNUh1cDNTc1Rwd2ZlbDRwSGdxcW9OLzRqR1lSbnYrTVhJQ2M0Q3N0NE1Bc3B0WisybVEvVFJ3VTV2WlB2TjdhdVNvTVUyREp6b2p2c2taNmNmaFBZcGRUdHlYSXpzTVkzWlRiWWdQSHVBYmF2a2o4dktHcjZPbkxMN0ZVNjd1T0FwUEJQaFdlRkdYL2JYUERaWGlVY2YrQnJiZm9ERTRPSHpQNDdDTUhxeWU4ZWdSeWZRc0trUC8xdXZHamF3Zm55Y084Y1BqOE5TcmFRUkMzYTl5T2hrcThiUUhBYm9GOGZhSHl1aGx0MStNQXlxWGZVVU9PWVFLd21DdkxoOVJaUTdVcmpoVGFZNE9pck9LOWlvMGx1ZUFpS0hWZ0RXUjZxdXIxbHdPQmZ1b0w5bGZiNVJzckxCeVYyVFJRQkpGOTJsZlpWRTczNit6UElBQWphWjZnVTFEUUxjblI1RWNzRHdIdE8rT0V1eEJVM2ZGQ08xQ2w4MEl1a1d4cUpxVk9VQXVYV2JEcTZtUk95bHQzOWp6WjNWNitYYkV1cGVrazg3c2k4VjJhZGZhdWZicG9QTjdNUzJUdVM2eFFUNm5UQUJZSnlVZFdxdmhvcTRNRE5kYzRGbHh0c21jNmxWYUZsbVJWTDlpNUlkZTdOTnFPZGN0Mk5lYW5MUkNhRHNNM1dpb3hLNGJsYkZ3TEdsZHQ5bjVWWWVKQXR2ZmRZdWJ1UitjTUtVQzdBbDlIaW5oNDUxeTFTOEZESmNrZG9neHJRZUliSmNtbE9NQ2UzYkpva2pHUVJpcG1KcmRxenVXUXVsVTYvVzVOZ2JkN3lEWjZtNkFPMi9wQVBVdzB1Ujk5N1l1ZDZTbUxpcHpsalJtMWRwdkMvU3FKYWRPcTd6VUZra2JaR3pTMDh0NXZUMjNFUExBeWZweTFlZ1I0M2wrVnBkMUMrNnF6TzNmK2JoS05vM3JYQ25MWWNlNUd5MFhDUjI1V013dGx4M25iclJjR0dSbld1OHBHOXdjZFJVZHVQbEJGdG9Fb1k1L1ZSWG13ekF4UlhxNWM1VDRYZmdIQ0E5RnNtY1NPWjFjeTd4cGZ5YUdQRXpyc2t5YVRtY3VrWm5iZE1BMHZkUnRwVXZIWFdIc1YvV3FjK3d1dXRiMFZhYy9KMlp4V21VLzZ4d1A3ZWVFN2syRDFqalduWk9aVG9zbGJuVDBIdXlFRXVFWDlNNVJNNTIzZWdERkdlTkNZVmVwbDJoYW5XVGRRbXN6QnNRZGl4MmJ2eWY2eDdaZXZxL1dYekRycnBrK25ReitUYnUwTFJwS2Jwamp0WDZwZC9tYkZWMkNaU0hiMzRkZ2RPaFZTbGNVeHNKUUhEeElWbVpSdC9hREx6RkVvZE8vUldzNytsaDJrUVFVZzFmUGxpNjA3N2Jmd3d5clNJNHZWcXd1OVJLLzRzRFlyTDlZVlZiQm1BTVg5anVUZ2czMS9FKzhsNjdsaUp2b05iWDAxbjNrdXZORU1QckdTY3Bta1l4b2xja1YzVWw3K0ZuQkgrdnNPcW9ZUk9zNlhrT055OEJHYTVlN3BqK3gwS0E0ZStEM01tVjNyc3dDTXhnL1Rqc2IwbkVUdmZ4VVpKbXV4b1RzUWJrZHk3ekhNbmRZL3Z2M1AzODhFTXo4T2NDa2Z4ajhQN0djN0tld0xWYjlmMXBlL3dkUVN3Y0lQQUYrbWhJR0FBQWFFZ0FBVUVzQkFoUUFGQUFJQ0FnQUJLazBVUmcyVWZTbUJBQUFJU01BQUJjQUFBQUFBQUFBQUFBQUFBQUFBQUFBQUdkbGIyZGxZbkpoWDJSbFptRjFiSFJ6TW1RdWVHMXNVRXNCQWhRQUZBQUlDQWdBQktrMFVmeE9PakhLQWdBQW1Bd0FBQmNBQUFBQUFBQUFBQUFBQUFBQTZ3UUFBR2RsYjJkbFluSmhYMlJsWm1GMWJIUnpNMlF1ZUcxc1VFc0JBaFFBRkFBSUNBZ0FCS2swVWRZM3Zia1pBQUFBRndBQUFCWUFBQUFBQUFBQUFBQUFBQUFBK2djQUFHZGxiMmRsWW5KaFgycGhkbUZ6WTNKcGNIUXVhbk5RU3dFQ0ZBQVVBQWdJQ0FBRXFUUlJQQUYrbWhJR0FBQWFFZ0FBREFBQUFBQUFBQUFBQUFBQUFBQlhDQUFBWjJWdloyVmljbUV1ZUcxc1VFc0ZCZ0FBQUFBRUFBUUFDQUVBQUtNT0FBQUFBQT09IiwKICAgIkxhc3RVcmwiIDogImdlb2dlYnJhOi8vZ2VvZ2VicmEvZ2diX3dwc19pbmRleF9pZnJhbWUuaHRtbCIKfQo="/>
    </extobj>
    <extobj name="843EC9D1-E414-43AB-BBC1-318BB91020ED-3">
      <extobjdata type="843EC9D1-E414-43AB-BBC1-318BB91020ED" data="ewogICAiQmFzZTY0SW1nIiA6ICJpVkJPUncwS0dnb0FBQUFOU1VoRVVnQUFBdkVBQUFIdENBWUFBQUNReENHY0FBQWdBRWxFUVZSNFh1eWRDWGlVMWZYL1B5RmtnU1FrTEFGQ1FpQWtFQ0JoZFFQM0JSWHJWdXRlaXl2MlY0dTJWdHVxZGFPMjFiOTFxYTIxV3NXOTdrdXRXcXRWcUN1S2l1eUVBSUVrUUFLRUVKSVFza0RnLzl4NTh6S1RrSkNaekV4bSs3N1BNODg3eTczbjN2dTViOW92eDNQUGlRTDJFY2JYaUZlaDF5UllNVEtNRjZtbGVVVGdpOXl6MkxWM0R5ZXZlYytqZnU0Mkhqa1hldlNHd3FudTlsQTdFUkFCRVJBQkVSQUJFZkNNUUZTNGkvaTAyVERrVHZndUR2WTFlUVluMGx2UG5UdVhrMDQ2S2V3d3JNcTdnRVc3dG5IeCtubCtXZHY0elZEOUxwVE05SXQ1R1JVQkVSQUJFUkFCRVJBQndsN0U5ejBmakRkKzVTU29YNndkZDVmQXZuMzdtRDE3dHVNVkZXVWVrL0M1S2laY3lzdmIxM0xkaHZrK1gxUjBQNWhZQ1J0dWdLMS84cmw1R1JRQkVSQUJFUkFCRVJBQkI0R3dGL0h4ZVpDM0hOWmZBdHRmZEgvWCs1eGlpZi9vWkdnc2diV25ROE1LOS91SGNrc2o0STF3YjNzUDVUVzV6bjN2NUt2NWJmbDMvTFo4b2MrWGxIZ3M1SDRDYTA2Rm12LzYzTHdNaW9BSWlJQUlpSUFJaUVCa2lIaWlZWElUYkw0SHltNXpiOWVOOE0vNXQ5VTJrc1M3V2E4dDNBLzIzajJLd2RtcWIzUWMyeWRleG5XbFgvRFhDdC8vcXl6MUdzajhHeXdkQ3JzM0JpY0R6VW9FUkVBRVJFQUVSQ0QwQ1lTOUo5NXMwZGlWMEZnSVJlZTR0MkcyRjc3MkV5ZzYyNzArNGREcWpqdnU0SzY3N3RxL0ZGZEJiNzVzKzNzb3JubFVYREtGK1JkeThicTV2RnhWNVBNbERQMHI5TDhjRmlmNjNMUU1pb0FJaUlBSWlJQUlpTUIrQWhFaDRrZThCcjNHdzRwYzkzWStVa1Y4V3pwdFJieDc5SUs3MVZFSmcvaDg5TmxNVy8xdjV0WnU4dmxrUi8wUG91S2c4RWlmbTVaQkVSQUJFUkFCRVJBQkVZZ3NFVzh5MUtUZEJvdDZkNTZoSnZ0ZmtISlc2eWRreDl1UjVaRzNWeCtPSXY3czVHRzhsWE1xRTFhK3p0TDY3VDcvbjRJSmxiRGpUU2k1MnVlbVpWQUVSRUFFUkVBRVJFQUVJa3ZFOTcwQVJyd0NLeWRBL2RMT2QxK2VlSXRST0lyNG1RTkc4OFN3WTBsZitnL0tkdS9xL0dId29FWFBWSml3RlRiOEFyWSs1RUZITlJVQkVSQUJFUkFCRVJBQkR3bEVSRGlObmFGbTNjVlE5WExuaENUaXcxZkUzeko0SW5lbkgwN1V3c2M3ZnhBOGJKRjBBb3lhQjZ0UGdkb1BQZXlzNWlJZ0FpSWdBaUlnQWlMZ0FZR0lFUEg3TTlUOFB5aTd0WE02RXZIaEsrSWZ6SmpDVlFOR2s3ejRtYzRmQkE5YnBGNExtUS9EMG5UWVhlWmhaelVYQVJFUUFSRVFBUkVRQVE4SVJJYUlOeGxxbGtIamVpaHFFKy9lSGl1SitQQVY4YzhQUDRHcGlZUElXZTdHZjVMeDRBL0pOTTE4RlByTlVHWWFEN0dwdVFpSWdBaUlnQWlJUUJjSVJJeUl6M29SRXFiQzhxek9LVW5FaDYrSS8wL09hYVJFeHpLMThGK2RQd2dldGhqMUtVUkZRK0ZSSG5aVWN4RVFBUkVRQVJFUUFSSHdrRURFaVBqQnQwRDYzYkFvRWZiV0haeVNSSHo0aXZodlI1OUQrZTVkbkZuMGdZZC9LcDAzbjdBTnF0NkUwaDkzM2xZdFJFQUVSRUFFUkVBRVJNQWJBaEVqNHBQUGdKeDNZTldSVVBlbFJMdzdEMDA0WnFjcEdmZEQ1dFpzNHNxU1Q5eEI0SGFibm9OZ3dtYlk4SFBZK2hlM3U2bWhDSWlBQ0lpQUNJaUFDSFNKUU1TSStOaGhNSzRZU3Y0UHRuV1NtRVNlK1BEMXhEZE91b28vYjEzT3J6Y3Q2TklmVEVlZGtxYkJxQTloOVlsUSt6K2ZtcFl4RVJBQkVSQUJFUkFCRVRpQVFNU0llTFB5aVR1aDhtblljSjJlQkhjSWhKc25QcUZIVDNaT3VwSmZiMXpBZlZ1V3VJUEE3VFlEZndGREg0VEYvYUM1eXUxdWFpZ0NJaUFDSWlBQ0lpQUNYU0lRVVNJK2Q3NVZzWFgxOFYxaUZYR2R3azNFRDQ5Tll2MjRpN21pK0dPZXFWenQwLzBjOWhRa253WkwwM3hxVnNaRVFBUkVRQVJFUUFSRW9GMENFU1hpTS84T2ZjK0hKZjMwTkxoRElOeEUvS0c5VS9sbXpEbWN1Zlo5M3EwdWRRZUIyMjFHZndQTjIySE5xVzUzVVVNUkVBRVJFQUVSRUFFUjZES0JpQkx4KzR2eERJSGQ1VjFtRmpFZHcwM0VuOVpuS08rTlBJMHBxOTVpUWQxV24rN2pwRWFvZUJnMi90S25abVZNQkVSQUJFUkFCRVJBQk9TSlR6d09jaisydktVMS85VVQwUm1CY0JQeGwvWWJ5Yk5aSnpnS1BSVTExblMyZkxkL2p4c0orYXVoK0hLb2ZOYnRibW9vQWlJZ0FpSWdBaUlnQWwwbUVGR2UrT2krTUhHNzVTM2Q4a0NYbVVWTXgzQVQ4VGNPR3MvOUdWTklYdlEwTlh0Mysyd2ZVODZCN0RlaDRCRFk5WjNQek1xUUNJaUFDSWlBQ0lpQUNIUklJS0pFdktFd2JoUFVmbWg1VFNQcHV1dXV1N2pwcHB1SWpZMTFMUHZKSjU5azVzeVpCMFVRYmlMK0QwTU80emRwazRoYTJFbU9VUThmakxRN0lPMU9XTlRMT2ppdFN3UkVRQVJFUUFSRVFBVDhUU0RpUkh6Tyt4Q1RhbmxOSStXYU1XTUdqenp5Q0srKytxcER1TStaTTRjTExyaUFXYk5tOGZ6enozZUlJZHhFL0JQRGptVjZud3lHTG52UnAxcy80alhvTlE1V2pQYXBXUmtUQVJFUUFSRVFBUkVRZ1E0SlJKeUlUNzhQQnY3TThwcXlOektlRENQaTc3bm5IbTY1NVJhSGFEZWZIM3p3UVI1OTlGSHV1T09PaUJIeC84bytoYUd4aVV3dWVOT25HNSszQ3VxWHdicnpmV3BXeGtSQUJFUkFCRVJBQkVSQUl0NG0wUDh5R1A0TUxCOE5qWVdSODJSODlORkhqc1ZPbXpiTjRZbWZPblVxZVhsNUJ3VVFicDc0K2JsblU5UGN4UFMxLy9IWnhrZkZ3cVI2S0o4TjViL3ptVmtaRWdFUkVBRVJFQUVSRUlHREVvZzRUM3p2eVRCbUlSU2REenRlajV5bnc0ajRrMDQ2YWYrQzU4NmQ2eEQwYmE4Nzc3eVQyYk5uNy84NktzbzhJdUZ4cmMyL2lQazdOM05wOGNjK1c5RCs1K2tjMlBHV3o4ektrQWlJZ0FpSWdBaUlnQWhJeExzU2NIaE9kOEhtdTZHczQwaVNzSHBzektIVzY2Ky9ub2NlZXNnUlB0TTJScjZqeFlhYko3NW00dVU4c1cwVk4yNzh5bWY3dS8rLzdPUkFZNUhQek1xUUNJaUFDSWlBQ0lpQUNFakV0eVV3ZGlVMHJvYWk3MGZHMDJHODhHbHBhYTNDWjFhc1dFRjVlWG03M25pYlNqaUorSjVFc2Z1UXE3bDU0d0x1M2JMRVp4dWZjVCtrWGdlTDRueG1Vb1pFUUFSRVFBUkVRQVJFb0ZNQ0VSZE9ZNGhrdlFJSmg4SHlFWjN5Q1lzRzhzUkRabXdpSmVOK3lKWEZuL0IwcGU4T1E0ejhBS0pUWU5VUllmR29hQkVpSUFJaUlBSWlJQUloUWlBaVJmemdXeUg5OTdBb0VmYldoY2hPZVRsTmM1ajFxcXV1Mm04bDB2TEVIOUo3QU4rTytRRm5ySDJmZjFlWGVrblQyZDNVSGFoNUgwcWNhSDFtVzRaRVFBUkVRQVJFUUFSRW9DTUNFU25pazgrQ25IL0JxcU9oN2dzOUhCMFJDS2R3bXRQNkRPVzlrYWR4Uk1FLytYcFhoVTgyM1hqZ0oxYkJodXRoNjU5OVlsSkdSRUFFUkVBRVJFQUVSTUF0QWhFcDRtT0h3N2oxVVBwVHFIalVMVTRSMlNpY1JQeGwvVWZ4elBEanlWcjJFc1ZOdFQ3Wno2UnBNT3BES0R3QmR2b3U0WTFQNWlZaklpQUNJaUFDSWlBQzRVMGdJa1c4MmRLSk8ySDc4MUI2VFhodnNEZXJDeWNSLzZ0QkUvaGp4aEhFTEh5Q1BlenpCc3Yrdm9OdUJIT3dkWEZmYU43aEU1TXlJZ0lpSUFJaUlBSWlJQUp1RVloWUVaL2JFa1pUZUpSYm5DS3lVVGlKK1B2U2orQ25BL05JV1BTVXovWnkrUE9RZEN3c0crWXpreklrQWlJZ0FpSWdBaUlnQW00UmlGZ1JuL2tvOUpzQml4UGQ0aFNSamNKSnhKdFFtdU1TMDhoYS9wTFA5bkxzVW1nc2hxS3pmR1pTaGtSQUJFUkFCRVJBQkVUQUxRSVJLK0pUZndxWmo4Q3liR2hhNXhhcmlHc1VUaUwrdlp6cDlPOFp6eEdyZkZOVzFWRTByTDZsYU5qdEVmZG9hTUVpSUFJaUlBSWlJQUlCSmhDeElqN3hhTWo5RElyT2dSMiswWFVCM2tyZkR4OU9JdjdiMGVkUXZuc1haeFo5NEJOUXZTYkMyRVZRZEQ3c2VOMG5KbVZFQkVSQUJFUkFCRVJBQk53bUVMRWl2a2NDVE5vSlpiT2gvTGR1ODRxb2h1RWs0a3ZIL1pDUGFqWnhaY2tuUHRuRC9wZkQ4S2RoK1Vob1hPc1RreklpQWlJZ0FpSWdBaUlnQW00VGlGZ1Jid2lOSzRHNmIySGR1Vzd6aXFpRzRTVGk2eWRkeVVOYmwzUExwcTk5c29jWmY0TFVIOE9pQkorWWt4RVJFQUVSRUFFUkVBRVI4SWhBUkl2NDdIY2dmalNzR09rUnM0aHBIQzRpUGprNmxoMFRMK2RYRzcvaS9pMUxmYkovbytaQlZEd1VIdWtUY3pJaUFpSWdBaUlnQWlJZ0FoNFJpR2dSUCtSdVNMc0ZGaVhDM2pxUHVFVkU0M0FSOGFQaWtpbk12NURMMXYrUDU3YXY4Y25lVGFpQ3FwZFZaOEFuTUdWRUJFUkFCRVJBQkVUQVl3SVJMZUw3WGdRalhvSlZVNkh1SzQvWmhYMkhjQkh4eHlRTzV0UGNzNWkrNWowK3FObm85YjdGRElYeHBWRHlFOWoyZDYvTnlZQUlpSUFJaUlBSWlJQUllRXdnb2tWOGZCN2tMWWVTLzROdGozdk1MdXc3aEl1SVB5OGxpOWV5VDJiU3lqZFlYRi9wOWI0bG53RTU3K2dmZjE2RGxBRVJFQUVSRUFFUkVJRXVFNGhvRVU4MFRLNkhpaWRndzZ3dU13emJqdUVpNG1lbDV2SFh6S01Zc3ZRZmpqU1QzbDZEYjRYMDMxdUhXdmQ2Yjg3YjZhaS9DSWlBQ0lpQUNJaEFCQktJYkJFUGpQNGE5dTJHd3FNaWNQYzdXWEs0aVBpN2hoektiWU1uMGVPN0ozeXl5U05lQlpNbmZzVW9uNWlURVJFUUFSRVFBUkVRQVJId21FREVpL2pNdjBQL0h5bFZZSHRQVHJpSStMOW5Ic081ZmJNWXNPUTVqLzlBMnV1UXR3cnFsOEc2ODMxaVRrWkVRQVJFUUFSRVFBUkV3R01DRVMvaVU2K0J6TC9COGxIUTZKdkVKUjV2UXJCMkNCY1IvMWIyS1l5TVN5WnY1V3Rlbys3Ukd5YldRcmtwRXZZN3I4M0pnQWlJZ0FpSWdBaUlnQWgwaVVERWkvaUVLVEQ2U3lnNkgzYTgzaVdHWWRzcFhFVDhsN2xuVTcrdm1STlh2K3YxWHRuUHk5b3pvZHA3YzE3UFJ3WkVRQVJFUUFSRVFBUWlrMERFaTNqaldaMVVCK1YvZ0xMYkl2TWg2R2pWNFNMaTErVmZ4SUs2clZ5OGZwN1hHMnovbDV1bEdiQjdrOWZtWkVBRVJFQUVSRUFFUkVBRXVrUWc0a1c4b1paWEFJMUZzUGFNTGpFTTIwN2hJdUtiSnMvazBZcVYvSHpEZksvM0t2Tng2SHMrTE9ucnRTa1pFQUVSRUFFUkVBRVJFSUV1RTVDSUI3SmVnc1JqWUZsR2x6bUdaY2R3RVBHSlBXS29uWFFGdDI3NmhyczNML0o2bjB3Mm8rWWRzT1lVcjAzSmdBaUlnQWlJZ0FpSWdBaDBtWUJFUEREbzE1QnhMeXp1YXdrMFhSYUJjQkR4MlhGOVdKdC9FVE9MUCtISnlrTHZ0cllIVEc2QUxYK0NUVGQ1WjBxOVJVQUVSRUFFUkVBRVJNQWJBaEx4UUo5VFlPUUhzSG9hMU03MUJtZDQ5UTBIRVg5a3dpQytHSDAyWjY1OW4zZXJTNzNhb1BoOHlET3BKUytHcXBlOU1xWE9JaUFDSWlBQ0lpQUNJdUFWQVlsNElEb0ZKbGJCeGwvQ2xnZTg0aGxXbmNOQnhKK1RNcHczczAvaDhJSi84czJ1Q3EvMnA5OE15SG9PVm95QmhsVmVtVkpuRVJBQkVSQUJFUkFCRWZDS2dFUjhDNzV4bXl3dmZQR2xYdkVNcTg3aElPSi9NbUFNanc0N2h1SExYcVNrYWFkWCs1UHhBS1QrUklYQnZJS296aUlnQWlJZ0FpSWdBajRoSUJIZmdqSG5YWWpOaEpYamZjSTFMSXlFZzRpL2JmQWtmcGQrR0ZFTEgvZDZUMGJOZzZoNEtEelNhMU15SUFJaUlBSWlJQUlpSUFKZUVaQ0liOEUzNVBjdytCWlkxQXYyTlhuRk5HdzZoNE9JZjJUb1VWemNMNGQrUzU3MWVsOG1WTUgyRjJIRExLOU55WUFJaUlBSWlJQUlpSUFJZUVWQUlyNEZYOHE1a1AwNkZCd0N1Nzd6aW1uWWRBNEhFZi9HaUpNWkhaOUMzc3JYdk5xWDJPRXdiajJVWEEzYjVuaGxTcDFGUUFSRVFBUkVRQVJFd0dzQ0V2RXRDR05Id0xnaUtKNEpsVTk2elRVc0RJU0RpUDhpOXl3YTlqWnowcHAvZTdVbktlZEE5cHRRY0Jqcyt0WXJVK29zQWlJZ0FpSWdBaUlnQWw0VGtJaDNRVGh4QjFTK29IQUpHMGs0aVBoMStSY3hmK2NXZmxUOFA2LytXTkorQzJtM3dhSjQyTGZiSzFQcUxBSWlJQUlpSUFJaUlBSmVFNUNJZDBGb0RpNzI2QTJycG5qTk5Td01oSU9JYjVvOGt6OXZXY2F2Tmkzd2FrK3kzNGE0NFRyNDdCVkVkUllCRVJBQkVSQUJFZkFaQVlsNEY1UVo5OFBBbjhGMzhjQmVuekVPV1VPaEx1TDc5SWloZXRJVjNMamhTeDdjdXN5cmZSaFhBcldmUWZHUHZES2p6aUlnQWlJZ0FpSWdBaUxnRXdJUzhTNFkrLzBRc2w2QWxST2dmcWxQK0lhMGtWQVg4YVBpa2luTXY1QWZycHZMUzFWRlhkNkw2R1F3b1ZZYmJvQ3RmK3F5R1hVVUFSRVFBUkVRQVJFUUFaOFJrSWgzUVJtWEMvbXJvUGhLcUh6YVo0eEQxbENvaS9qakV0UDRPUGRNVGloOGg0OTNsbmQ1SC9xY0NpUGZoOExqWWVjblhUYWpqaUlnQWlJZ0FpSWdBaUxnTXdJUzhXMVFUcXFEYlUvRGhtdDl4amhrRFlXNmlMK3diell2anppSjBjdGZvYkN4dXN2N01QZzNrUDRIcTFMcjNsMWROcU9PSWlBQ0lpQUNJaUFDSXVBekFoTHhiVkRtZmdiMGhNS3BQbU1jc29aQ1hjVC9mR0ErRHcwOWt1UkZUMU96dCtzcFpVYThBYjNHd1lwUklidVZtcmdJaUlBSWlJQUlpRUNZRVpDSWI3T2hRLzhNcWRmb2NLdkJFdW9pL3A3MHc3bHgwSGhpdi9PdU9sTitNZFI5QmVzdkNyTy9maTFIQkVSQUJFUkFCRVFnWkFsSXhMZlp1djZYd2ZCbnJGU0M5ZDRsTkFuWmg4S2VlS2lMK0dlR0g4L1JpWVBKV2Y1eWwvZkNQdFM2OGRldzViNHVtMUZIRVJBQkVSQUJFUkFCRWZBcEFZbjROamhOMk1UWXBWQjhCVlErNDFQV0lXY3MxRVg4K3ptbmtSQWR3ekdGYjNlWmZaOVRZT1FIc0hvYTFNN3RzaGwxRkFFUkVBRVJFQUVSRUFHZkVwQ0liNHV6QjB4dWdJcS93NGJyZk1vNjVJeUZ1b2hmUE9aY1ZqZFdjOEc2ajdyTWZ2QXRrSDQzTEU2QjVxNmZqZTN5K09vb0FpSWdBaUlnQWlJZ0F1MFJrSWh2aDhyb3IyRGZYaWc4TXJJZm1sQVg4WnZILzRqWHF0WngzWWI1WGQ3SUVhOUQ3OG13ZkVTWFRhaWpDSWlBQ0lpQUNJaUFDUGljZ0VSOE8wZ3ovd1lEWnVwd2E2aUwrTDJUcitiMnNtLzV3K1pGWGY3RHlWOFB1eGJDdXZPNmJFSWRSVUFFUkVBRVJFQUVSTURuQkNUaTIwRnFCUHl3SjJERk9HaFk3blBtSVdNd2xFVjhSa3dDRzhaZndwWEZuL0IwWldHWG1OdUhXamY5QmpiZjB5VVQ2aVFDSWlBQ0lpQUNJaUFDZmlFZ0VkOE8xbDZUWU94M1VId1ZWRDdsRis0Qk1UcG56aHl1dXVvcXg5aTF0YlhNbWpXTDU1OS92c081aExLSVA3eDNLZ3ZHbk1QME5lL3hRYzNHTHZGT09obEcvUmZXVEllYUQ3cGtRcDFFUUFSRVFBUkVRQVJFd0M4RUpPTGJ3OXB5dUhYYmsxQjZqVis0ZDd0UkkrQ25UNS9PcFpkZXlyeDU4OXdhUDVSRi9QZFRodlBQN0ZNWXYvSjFsdFZ2ZDJ1OWJSc052aG5TNzlHaDFpN0JVeWNSRUFFUkVBRVJFQUcvRXBDSTd3QnY3bnlJaW9WVmgvcVZmN2NZUC9IRUUzbmlpU2Q0NFlVWHVPT09POXdlTTVSRi9FOVR4L0pJNXRHa0xubU9iWHNhM0Y2emE4TVJyMExDRkZpVzJhWHU2aVFDSWlBQ0lpQUNJaUFDZmlNZ0VkOEIyb3cvd2NCWnNDZ0I5dTMyRy85dU1YelhYWGR4eVNXWE9NWWFNY0pLc3pKMzdseW1UWnQyMFBGRFdjVC9mc2loM0RSNElqRmVWR3MxbFZycmwwRFIyZDJ5VFJwRUJFUkFCRVJBQkVSQUJOd21JQkhmQWFxK0Y4T0lGMkhWVktqN3ltMmVRZG5Ram9WLzhza25tVGx6SmtiVVgzLzk5VHowMEVNSGVPYnZ2UE5PWnMrZXZYOGRVVkhtRVFtOTY2bGh4M0ZpMGhDR0wzK3BTNVB2bVFvVHRzS21XMkh6M1YweW9VNGlJQUlpSUFJaUlBSWk0RGNDRXZFZG9JM0xodnkxVVBvenFIalliL3k3eFhCNzhmQXJWcXlndkx6OG9ONzRVUGJFbTJxdGZhSmpPYkx3WDExaW5Id201THl0U3ExZGdxZE9JaUFDSWlBQ0lpQUNmaWNnRVg4UXhCT3JZY2ZiVUR6RDcvdmcxd0hzY0pxcnI3NTYvNkhXY0JmeFM4ZWV4NXFHYXM1ZDkyR1gyQTc1SGFUZEJvdVNZVzlObDB5b2t3aUlnQWlJZ0FpSWdBajRqWUJFL0VIUTV2d0g0a2JBaWx5LzhlOFd3K1pnNjNQUFBjZXFWYXNjbnZlRGhkTzRUaWlVUGZIYkpsektTOXZYZHJsYTY4ai9Ra3c2ck16cmxpM1NJQ0lnQWlJZ0FpSWdBaUxnRVFHSitJUGdTcHNOUSs0TUQyL3NqQmt6ZU9TUlIwaEtTbktzMkk2UFA5alRFcW9pUHBvbzloeHlOYi9aOURYM2JGN3MwUitFM2RqOFY1aXFONkhraWk1MVZ5Y1JFQUVSRUFFUkVBRVI4Q3NCaWZpRDRPM3pQUmo1YjFoOU10Uis1TmQ5Q0Vyam9TcmloOGNtc1g3Y3hWeGUvREhQVnE3Mm1HM2NLTWd2aEpKcllOdGpIbmRYQnhFUUFSRVFBUkVRQVJId093R0orSU1nN3RFSEpsVkhib2FTVUJYeFJ5WU00b3ZSWjNQcW12ZjRieGVxdGZhYkFWblB3Y3JKVUwvSTczK0RHa0FFUkVBRVJFQUVSRUFFUENZZ0VkOEpzdngxVUw4VWlyN3ZNZHVRN3hDcUl2NjhsQ3hleXo2WmNTdGVZM2xEbGNmN01QUmhHSEFWTEVvRTlucmNYUjFFUUFSRVFBUkVRQVJFd084RUpPSTdRWnoxTWlTZENFc0grbjB2Z202QVVCWHhQeHVZejUrSEhzbUF4YzlTMmR6b01kZlJDMkJmRXhRZTQzRlhkUkFCRVJBQkVSQUJFUkNCYmlFZ0VkOEo1b0Uzd05BSFlHa0c3TjdVTFhzU05JT0Vxb2kvTC8wSXJoODBya3ZWV3FOaVlGSWRiUDBMYlB4bDBHeUZKaUlDSWlBQ0lpQUNJaUFDclFoSXhIZnlRQ1FjQmFNL2g2SWZ3STUvUnRiVEU2b2kvdVdza3ppazl3QkdybmpGNHczcmZUaU1XUURyTG9TcVZ6M3VyZzRpSUFJaUlBSWlJQUlpMEMwRUpPSTd3UnpWQ3lidGhDMS9oRTIzZE11ZUJNMGdvU3JpUDg4OWk5Mzc5bkxDNm5jOVpwbDZMV1ErRE11R1ExT0p4OTNWUVFSRVFBUkVRQVJFUUFTNmhZQkV2QnVZeHl5Q1BaV3dacG9iamNPb1NhaUsrSkp4UCtTVDJqSXVMZjdZNDkwWS9qd2tUNGNscVI1M1ZRY1JFQUVSRUFFUkVBRVI2RFlDRXZGdW9NNzhPL1M3Q0JZbnU5RTRqSnFFcW9qZlBYa205MjFld20vS3Z2RjROL0lLb1dFVkZKM3RjVmQxRUFFUkVBRVJFQUVSRUlGdUl5QVI3d2JxL2xmQjhEbXdZb3dsOENMbENrVVJQeVNtTjV2Ry80aWZsbjdPb3hVclBkcXFTSzhMNEJFc05SWUJFUkFCRVJBQkVRZ29BWWw0Ti9ESDUwUGVNbGgvS1d4LzNvME9ZZElrRkVYODRiMVRXVERtSE01YSt3SHZWSHNXMU43bkZCajVBYXllQnJWencyUVR0UXdSRUFFUkVBRVJFSUd3SkNBUjc4NjI5ckFPdDI1N0VqWmM1MDZIOEdnVGlpTCszSlFzWHM4K21Va3IzMkJ4ZmFWSEd6SDROa2ovSFN4S2hyMDFIblZWWXhFUUFSRVFBUkVRQVJIb1ZnSVM4VzdpSHZVeDlPZ0ZxNDV3czBNWU5BdEZFWC85d0hIOGFlaFVVcGM4eDdZOURSN3RRdmJiRUpjREs4ZDYxRTJOUlVBRVJFQUVSRUFFUktEYkNVakV1NGs4L1k4dzZIcFlsQUQ3ZHJ2WktjU2JoYUtJdno5akNqOGZtTitsUWsvanQwTDF2NkhraWhEZk9FMWZCRVJBQkVSQUJFUWc3QWxJeEx1NXhTbm5RZlpyVUhBWTdQcld6VTRoM2l3VVJmd3JXU2N4dVF1Rm5tS0h3YmhpS0xrR3RqMFc0aHVuNll1QUNJaUFDSWlBQ0lROUFZbDRON2M0WmlpTUw0WFNXVkR4TnpjN2hYaXpVQlR4WCtTZVJlTyt2WnpvWWFHbnZ1ZkRpRmRoNVdTb1h4VGlHNmZwaTRBSWlJQUlpSUFJaEQwQmlYZ1B0dGlFVzlTOEI4V1hlOUFwaEp1R29vZ3ZIZmREUHU1Q29hZU0reUgxcDdBb0VkZ2J3cHVtcVl1QUNJaUFDSWlBQ0VRRUFZbDREN1k1KzE4dEJ4L3pQT2dVd2sxRFVjVHZuWHcxOTJ4ZXpLMGVGbm9hOVNsRTlZRENvME40d3pSMUVSQUJFUkFCRVJDQmlDRWdFZS9CVmcrK0ZkSi9EOS8xaG4zMUhuUU0wYWFoSnVMVFl4TFlPUDRTcmluNWpNZTJGYmhQdlNXRmFNV2pzUEZHOTd1cHBRaUlnQWlJZ0FpSWdBZ0Vpb0JFdkFma2swNkVVWE5oOWNsUSs1RUhIVU8wYWFpSitDTVNCdkxWNk85ejV0cjNlYmU2MUczcXZTYkEyTVd3N2tLb2V0WHRibW9vQWlJZ0FpSWdBaUlnQWdFaklCSHZBZnFvZUpoVUIrVjNRZmx2UGVnWW9rMURUY1NmbDVMRmE5a25NM0hsR3l6eG9ORFRnS3RoMk9Pd2JEZzBlVmJrTlVSM1Z0TVdBUkVRQVJFUUFSRUlkUUlTOFI3dTRPaXZvYmthMXB6c1ljY1FiQjVxSXQ0dTlEUmc4Yk5VTmplNlRYellFNUR5ZlZpUzZuWVhOUlFCRVJBQkVSQUJFUkNCZ0JLUWlQY1FmOGFmSVBVblZ0R25jTTlpRW1vaS9vR01LZnlzQzRXZXhxNkFoa0pZOXdNUEh3WTFGd0VSRUFFUkVBRVJFSUVBRVpDSTl4Qjh5cm1RL1RvVUhBSzd2dk93YzRnMUR6VVJid285VGVvOWdGRXJYbkdiZEk4a21GUURHMjZFclErNjNVME5SVUFFUkVBRVJFQUVSQ0NnQkNUaVBjUWYzUjhtYm9QU24wSEZ3eDUyRHJIbW9TYmk1K2VlVGYzZVBaeTA1dDl1azA0K0UzTGVob0lqWU5mWGJuZFRReEVRQVJFUUFSRVFBUkVJRElHVUlaQ1Nqa1I4Ri9EbnI0VzZoYkQrd2k1MERxRXVvU2JpVGFHbi85V1djVm54eDI1VFR2OGpETHd1TXNLajNJYWloaUlnQWlJZ0FpSWdBdDFQb0djYzlCdnFFT2lPVjk4TTUzdjd1K1EwaU83cG1KdEVmQmUyYVBpemtEUU5scVYzb1hNSWRRazFFVzhLUGQyOWVSRzNsWDNyTnVYYytiQzNIdGFjNUhZWE5SUUJFUkFCRVJBQkVSQUJ6d2drcFVKS0J2UnRFZWpKUTV3aTNSYnJ2Vk1PdE5sUUN6czJRZFVtMkxFUnFqYkNqaktvS3BXSTkyd0hyTmI3VXhKbVFWTnhWeXlFUnA5UUV2RmRLZlRrU0JsYUMrVjNRL21kb2JFbm1xVUlpSUFJaUlBSWlFQ1FFZWcvdkxYWFBIa3c5TXNFaDFBZkNnT0d0ei9obWkwZENQUU5VRjBHMjB1aHNhN0R4Y29UMzRYbklINE01SzJFOVQrQzdTOTB3VUNJZEFrbEVUOGxZU0JmanY0K1o2eDluMys3V2VncDhUakkvVGh5aW5lRnlHT25hWXFBQ0lpQUNJaEFjQkF3bm5IalBUY3g2TVpiYm52UFhjTmNqSWU5dmF0aVhZdlgzSGpSalNndnR3Uzd3NnUrMFJMb1hsNFM4VjBFT0xIR0V2Q2wxM1RSUUFoMEN5VVIvNE9VTE43SVBwa0pLMTluYWYxMnQrZ092aFdHM0dYRncrOXJjS3VMR29tQUNJaUFDSWlBQ0lRRGdmYml6UjNmbVVPakxXRXZzYjBQWEduZGRxY1EzeS9LalRBdmhlck5sa0N2cSt3V1FoTHhYY1NjL1RiRVpjSEtjVjAwRUFMZFFrbkUzekJ3SEE4TW5Vci94Yyt5M2MxQ1R6bi9nWjZwc09yUUVOZ01UVkVFUkVBRVJFQUVSS0J6QWpHOVdoOE9iZStBcUFsMzZSSGQybGJ6YnN0YmJzZWU3NDlEZC9HZW0rLzJ1RjlNc3ZQSmV0ZENJcjZML0FiZEJCbi9EeGIxZ2IyMVhUUVM1TjFDU2NRL1BQUklaZzRZVGE5RlQ3bEh0UWRNM0FIYm5vU052M0N2aTFxSmdBaUlnQWlJZ0FnRWtFQ2ZRVzJ5dGJURW5MdDZ6M3NsSHpqQi9ZZER6YUhRbG5BV2N6alU0VWszaDBVM1FjM21BQzZzYTBOTHhIZU5Hd2xId2VqUFljM3BVUE5lRjQwRWViZFFFdkh2NWt3bkl5YUJpUVZ2dUVXMTEwUVl1d2lLem9NZDduVnh5NjRhaVlBSWlJQUlpSUFJZElIQWdCRXRtVnRhMGlxMnplTFNmMWo3UnZkN3oxMDg1dVpRcUlsRE4wTGR4SjQzN2VyQ2hJSy9pMFI4Vi9lb0oweXVoODEvaExKYnUyb2t1UHVGa29oZlB2WTgxalRXY0U3UmY5MkNtbm90WkQ0TWkvdERzM3NoOUc3WlZTTVJFQUVSRUFFUkVBRVhBZ245V3J6bkxWNXpjempVTlJlNkNYZEo3SDhnc3FaNnA5ZmN6dFRTNm5Cb3k0SFJDSVl0RWUvRjV1ZCtEdnVhWWZWeFhoZ0o0cTZoSk9MckoxM0pveFVydVdIalYyNFJ6WG9GZWsrQ0ZhUGNhcTVHSWlBQ0lpQUNJaUFDYlFra0RRU1RYdEdrVTNURW5pM3ZVQjhBQUNBQVNVUkJWTGZrUUhlTlE0K0pQNURiem0wdHNlY3QzdlA5SVM0dE9kRE5aM09BVk5kQkNVakVlL0dBcE44TEEzOEdpNUtBUFY0WUN0S3VvU0xpQi9ic3haWUpNL2o1aHZuOFpldHl0MmlPTDRQcTk2SGtTcmVhcTVFSWlJQUlpSUFJUkI0QmsyS3hmeFlNeUxMRXVybmI3ODNudUlUV1RQWTBXU0VzZHRhVy9lTGNSYXc3RG9jMlJSNUxQNnhZSXQ0THFNbG5Rczdic0dvcTFMbm5BUFppdE83dkdpb2kvdkRlcVN3WWN3NW5yZjJBZDZwTE9nVVZtd1hqMWtIeFZWRHA1am5ZVG8ycWdRaUlnQWlJZ0FpRUVnRnpBTlI0elBkN3pWdFNLNXJQSnR6RnhLajM2dE42UlEwN29YSTliRE92ZFZCWll0MGRWVVRONGRBdG9VUWc1T2NxRWUvRkZ2Wklna2sxc1BGWHNPVitMd3dGYWRkUUVmRVg5czNtNVJFbk1XN0ZheXh2cU9xVVpyOUxJZXRaV0o0TGphczdiYTRHSWlBQ0lpQUNJaEI2QkFibGdqa01hc1M0RWVXbWNxaHJtRXRiTDdwWjRhNGRsaUEzaDBJcml5MnhidC9OKzI3S2Z4NTZzQU16WTRsNEw3bVBYUW1OaFZCMGpwZUdnckI3cUlqNG13ZFA1SjcwdzRuLzdra2F6U0dGVHE3TXg2SHZ1YkNrblhNMG5mWFY3eUlnQWlJZ0FpSVFjQUk5ZWxyQzNBNXhjWVM4RExkQ1g4eDNKdVZpbEpGNExWZnpudFlWUTlzTGM5bStJYWh5b0FlY2NRaE1RQ0xleTAxeUNNSWZ3SklCWGhvS3d1NmhJdUlmeXp3YVU3RjE0TkxuM2FKby91SFZVQURyem5XcnVScUpnQWlJZ0FpSVFQY1JjQzFXMUZGVlVaTXYzUzVXdEQ4SHVoMTMzcEwzM0RVdTNlUkEzN2V2KzlhZ2ticUZnRVM4bDVqN1h3YkRud25QMEl4UUVmRWZqUHdlS2RHeEhMSHFyVTUzTTdvZlRLeUVEVGZBMWo5MTJsd05SRUFFUkVBRVJNQzNCRXhHRjlmRG9ha20zR1dZTThOTDJ6ajBtcTFXSExvSmE2a3djZWd0WVM2Mk43Mmh4cmZ6azdXUUlTQVI3K1ZXeFdWRC90cndQQ1FaS2lKK2RkNkZmTGRyR3hldG45dnBiaWFmRFRsdlFjRmhzT3ZiVHB1cmdRaUlnQWlJZ0FoNFJpQTV6WW85TjJrWFhiTzYyQ0V2c2IxYjI2dXJjaDRTYlUrczc2NzNiSHkxamhnQ0V2RSsyT29KMjJESHY2RGtLaDhZQ3lJVG9TTGk5MHlleVgxYmxuTExwcTg3cFpkK0h3eThGaGFackZoN08yMnVCaUlnQWlJZ0FpSmdFZWdaQnlhOHBiMFFGL3ZBcUJIdzBUMWJFelBoTHE2SFEvY2ZHRFVaWG9wQm5uUTlZVjBrSUJIZlJYQ3UzVWE4RHIzR3dZcGNIeGp6czRrWk0yYnd5Q09QOFBYWFh6TnQyclNEamhZS0lqNDlKb0dONHkvaEp5V2Y4ZmR0QlozU3kvMFM5dGJCbW9NdnZWTTdhaUFDSWlBQ0loQ0dCQWFOYXZHZW13T2lMWmxkN01PalNha0hMcmhwbDB2Um9vMWdEb2ZhVlVXM2wxcmkzUlEyMGlVQ2ZpQWdFZThEcUFOL0RrTWZnaVVEWVUrRkR3ejYwY1JISDMzRVNTZWR4Tnk1YzhOQ3hCK2RPSmpQY3MvaTFEWHY4ZCthalFjbEZ4VVBrMnFoL1BkUS9scy9RcFpwRVJBQkVSQ0I0Q1RRcWxoUm15SkdKcU5MMjZ0dGlzWHFNbWRPZEJPVGJsSXk2aEtCQUJHUWlQY0IrUGc4eUZzTzZ5NkNxbGQ4WU5CUEp1NjY2eTR1dWVRU2gvWDE2OWVIaFlpZjBXOGt6Mldkd0tqbHI3Q21zZnFnNUJLUGg5ei93ZXBwVU50NStMeWZka0ZtUlVBRVJFQUUvRUxBcEZSTUh0SkJkZEVzS3d6R05kUmw3MTZyUUZIYjhCYTdtSkg1YlcvbmFZdjlzaFlaRlFFM0NFakV1d0hKblNiak44T090NkgweCs2MDd2NDJKNTU0SXM4OTl4enZ2LzgrVTZkT3BieThQQ3hFL08xcGs3bHJ5S0ZFTDN5Q3ZSdzhmZGJnVzJISWIyRlJJdXhyNlA0OTBJZ2lJQUlpSUFKZUVuRE43TkxXcTI0T2tzYkV0UjZnZXZPQlJZdnN3Nk9tMm1qemJpOG5wTzRpRURnQ0V2RStZcC8xSWlRY0FjdXpmV1RReDJaV3JGaXhYN2k3dm04N3pKMTMzc25zMmJQM2Z4M2xXaXpDeDNQeWhibW5oaDNIeVgzU0dicnN4VTdOalp3TFBYcEI0WkdkTmxVREVSQUJFUkNCUUJBWW1BTXBHUzJWUlUyR2wyRXVCWTJHUTJ3djU2eWE2aTFQdXYweU1laW0ycWhyQ0l3eXV3UmlGelZtTnhHUWlQY1I2UDVYd2ZBNXNHd1lOSlg2eUtpUHpNeVpNNGZwMDZkejZhV1hNbS9lUEE0bTRsMkhESVdEcmY4YmRRYlJSSEhzNm5jT1Npc3FEaVpXdzViN29PeDJINEdWR1JFUUFSRVFBZmNJbUxTS0Ewdys5S0hRZDZnbDB1MlhuZTBsb2EvVFZtT2RKY2FOTUxkRnVoSG9WUzRIUit1MnV6ZTJXb2xBbUJLUWlQZlJ4c1ptd3JnU0tKNEpsVS82eUtnUHpOaGhOT25wNlFkWTI3UnAwMzVoMzk1UW9TRGkxK2RmektjN3k3bXMrT09EMGtvNkdVYjlGd3BQZ0owSGIrb0Q2akloQWlJZ0FoRkdvR2RzYTQrNUl5ZTZ5ZkF5M0xxM3pleXl1NkVsektYWVdjaklpSGJiaTY2TUxoSDJBR201WFNFZ0VkOFZhaDMweVMrQ3VnV3cvb2MrTk9vSFUrSGlpZTlCRk0ySFhNMWRaUXU1czN6aFFVbWwzd3NtaTVDSmgyZVBINkRLcEFpSWdBaEVBb0dNOFRCd0ZBd2NDWU56SVRVSFRNVlJreCs5N1dXTGNvY3diOG1KYnNlajd5aUxCRnBhb3dqNGxZQkV2QS94Wmo0T0tXZkIwc0UrTk9vSFUrRWk0ck5pazFnMzdtS3VLUDZZWnlwWEg1VFU2RytoZVR1c09jVVBRR1ZTQkVSQUJNS0pnSWxMVDgyR3dXUEE1RTAzZ24xUXJoVUs0M3JWYklITmhaWkgzVFhEaStOelNUZ1IwVnBFSUNnSlNNVDdjRnY2WGdnalhvWVYrZEN3d29lR0EyUXEyTU5wVGtnYXdyeFJaM0JjNFR1T2tKcU9ydWdVbUxBZE50MENXKzRORUV3Tkt3SWlJQUxCUU1Ba0swZ2FaSVc0dUlhNzJHRXZKc05MZEl4enBxYmE2SmJWMW10cnk5MjgzMXdBSm01ZGx3aUlRTUFJU01UN0VIMTBYNWk0SFRiOEhMYit4WWVHQTJRcTJFWDgvdzBZdzJQRGptSG8waGZZdUx2ai96TkpPUSt5WDRPQ3cyRFh0d0dDcVdGRlFBUkVvTHNJSkE1b0k5QmRZdE5OQ0V6YmEyZGxTeXg2UzB6NjFyVk93VzZxaitvU0FSRUlTZ0lTOFQ3ZWxyRkxvWEU5RkozdFk4TUJNQmZzSXY3K2pDbGNtNXBIL0tLRG55VE9mQXo2L1FnV0owRW5xZVFEUUZsRGlvQUlpSUNIQk9MN3RGL1F5UGFzeDV2L3NYTzU2cXRicDExMFRjRm9ZdFRsVWZkd0E5UmNCSUtEZ0VTOGovY2g0MDh3NE9yd0VJekJMdUxmemo2VlliR0pUQ2g0NDZDN21MY0c2cGZCdWgvNGVMTmxUZ1JFUUFUOFJjQmtlekVIU0UxTXV2MnlQN2ZOOUdKRXVHdGNlbHVSdm11SHYyWXB1eUlnQWdFa0lCSHZZL2pKWjBET083QnFpcFdwSnBTdllCZnhCWGtYc0x4K08rZXYrNmhEekhicXo5SnJvZUtSVU40TnpWMEVSQ0FzQ1pnRG93T0dRMXFlZFpqVUZ1d21OdDMxMnJLbWRTckcvUWRKaThFY01OVWxBaUlRY1FRazRuMjg1VDBTWUdJdGxOMEttKy94c2ZGdU5oZnNJbjdQNUpuY3Uza0p0NVo5MHlFWnV3alhpakhRc0txYkFXbzRFUkNCeUNiUW82ZVYwY1UrTk9ySW5UNGM3QnpxSmkyak9XamF2TWNxWXVRcXpGMXpwbGVYd2I1OWtjMVNxeGNCRVRpQWdFUzhIeDZLM1Btd2R4ZXNtZVlINDkxb01waEZ2SjFlOHZMaWozbjJJT2tsczE2Q3BCT0NQKzFuTjI2cmhoSUJFZkExZ2NHalc2ZGlOQ2thVFhYUy9zTmFqMlJ5bzl0WlhzemgwYkxsVUZGa2ZhZExCRVJBQkR3a0lCSHZJVEIzbWcvNVBRejZKU3hPaG4yTjd2UUl6amJCTE9KUDdaUEIreU8veDVHci9zV1hkUjMvcCtRSlZWRDlEaFJmR3B5TU5Tc1JFSUVRSWRCM0tBd3krZEpkQkx1ajJGRjI2d1dZbEl4bEs2QmlyVE0xbzNsZnRoSjIxNGZJWWpWTkVSQ0JVQ0FnRWUrSFhUS2UzMUh6WVBWSlVEdlBEd04wazhsZ0Z2RW1LODNEbVVlUnV1UTV0dTFwYUpkSXIvRXdkZ2tVWHc2VnozWVROQTBqQWlJUW1nUVMrcmVmTjkxa2ZPazNER0o3T2RlMXV3R01KOTMycXB1Q1IzWU85WjNiUW5QOW1yVUlpRURJRVpDSTk4ZVc5WVJKTzJITEExWnNmS2hld1N6aS96ejBTSzdvUDRvK2k1L3BFTy9BRzJEb0E3QmtNT3pSdWE5UWZRdzFieEh3SFFFVDRtSWZIRFVlZERzMjNjU3N4eWNlNkZHMzQ5SzNyUVB6c29zZW1kaDFYU0lnQWlJUVlBSVM4WDdhZ0pFZlFuU1NsYVVtVks5Z0Z2SC95VG1Odmozam1MTHFyUTd4NXJ3SGNkbXdvcDNhSnFHNko1cTNDSWhBSndUNkRHcUpUMitUbXRHSTlwZzRaK2VtWGJDdHVQMk1MMGE4NzZvU2FoRVFBUkVJYWdJUzhYN2Fuc0UzdzVDN3JYenhlME8wTW5Vd2kvaTErUmN4ZitkbUxpMyt1UDBkYlBtdklaVlBRZWxQL2JUSk1pc0NJaEFZQXJHOUlXMk1sVWQ5NEVod3hLYm53SkE4aUV0b1BTZVRtbkZMSVd3dXNBNlJPa0pmMXNDT1RZR1p1MFlWQVJFUUFSOFJrSWozRWNpMlpub2ZCbU8raHJWbldRY3JRL0VLVmhIZmd5aWFKbC9GN0xLRi9IN3pvbmJSSmg0RHVaOUMwWG13NCtDMW9FSnhhelJuRVlnTUFrYW9teENZdExHdHM3OGtEMjY5L3FwTmxsQTM0dHlFdk5pQ1hWbGZJdU01MFNwRklFSUpTTVQ3YStPanJIengyK2JBeHV2OU5ZaC83UWFyaU0rTlMyWlYvb1ZjdEc0dXIxUVZ0UXNoN2JlUWRqc3M2US9OK3EvaS9uMVFaRjBFdkNIUUk5cnlwZy9KdHp6cDl0MThGOTNUYWJtdXlubDQxQkdiWHVpTVVWZldGMjkyUUgxRlFBUkNsSUJFdkI4M0x2c3RLeVo3NVRnL0R1SkgwOEVxNHM5SXp1U2RuT2xNWHZrR2krb3IyeVdRK3dYMGlJZUNRL3dJU0taRlFBUThJK0FRNjNtV1p6MTluQ1hZMC9PZE5seXp2cmg2MDAzbWw5b0t6OFpTYXhFUUFSRUljd0lTOFg3Y1lKTXJQdU0rV0pvQnUwTXcvREpZUmZ3dkJvN2p3YUZUaWZ0dURrMzc5aDZ3ZzQ2cXVUdGd5NTlnMDYvOXVNRXlMUUlpY0NDQnBGUXJWdDNPQW1PL053V1FZdUpoYnpOVWxqalRNN3A2MVUzVlVsVW0xVk1sQWlJZ0FtNFJrSWgzQzFQWEd0bDV5a3YrRDdZOTNqVWJnZXdWckNMKzBjeWpPU3Q1R09uTFhtZ1hUL0xwa1BNdXJKa09OUjhFa3FER0ZvRXdKUkRUQzRhTXRRNlQ3ay9aMkhLd05EN0p1ZWhOeTZDOHdDcCt0R21wSmR6TFY0WXBGQzFMQkVSQUJMcVhnRVM4bjNtUDJ3UzdGa0xSV1g0ZXlBL21nMVhFZnpUeWRLS2pvamhoOWJ2dHJucm93ekRneDdBNEJmYXBRS0lmbmd5WmpBZ0NKbGJkTmEvNm9GeG42c2FVSVJCbC91OER5N051c3I1c1dnN2xScXkzM0UwV21MMTdJZ0tWRmlrQ0lpQUNnU0FnRWU5bjZwbC9nLzZYd2VLK3NLL0p6NFA1Mkh5d2l2aVNjVC9rZytvTi9MajBzM1pYYlA3aFZMOFkxcDd1WXlBeUp3TGhTQ0F1c1NVK1BRK01VRGN4Nnc0UCs4aldxNjJ2YVZPaHRDVjFZK2wzNFVoRmF4SUJFUkNCb0NjZ0VlL25MZXJ6UFJqNWIxaHpHdFM4NytmQmZHdytHRVY4YkZRUEdpZlA1RmNiditMK0xVc1BXSEY4SHVRdHQzTERWenpxWXlBeUp3S2hUTUFPZ1dtYkJhWmZwbk5WdXhzdHI3bzVTR3BYSjdYZjE2anNjU2h2ditZdUFpSVFmZ1FrNHYyOHAxR3hMYWttSDRjTjEvbDVNQitiRDBZUmYxVENJRDRmZlRabnJmMkFkNnBMRGxpeEtiS1ZmZzhzVFlmZFpUNEdJbk1pRUNvRU1pYTRaSUVaMytKZEg5RjY5bVVyb1d4NXkydUZGYmR1MGpicUVnRVJFQUVSQ0FrQ0V2SGRzRTNaYjBQdlEyQlplamNNNXNNaGdsSEVYOXB2Sk05bW5jRG81YTlRMkZoOXdHcHpQNGNlaVZBdzBZY2daRW9FZ3BHQWlWazNoMHJiZXRaTktJeWRYOTJPVnpjQzNTSFlXKzdHeTk2OE94aFhwVG1KZ0FpSWdBaTRTVUFpM2sxUTNqUWJjRFVNZXh4V2pJV0dBbThzZFcvZllCVHhmMHcvZ3A4UHpDZCswWlBzYTRNak9oa21WTUhtdTZIc3R1NWxwZEZFd0s4RTdQenFkbDcxdEx6VytkWE40TnVLcllPbEc1ZGFGVXZOQWRNTjdWYzA5dXRjWlZ3RVJFQUVSS0JiQ0VqRWR3UG1uZ05nUWdWcy9EVnN1YThiQnZUUkVNRW80dC9MbVU1YVRHOG1GYng1d0NyN3pZQ3M1MkRWRktoYjRDTUlNaU1DM1VtZy83QURQZXVEeDBCc0wrY3Nxalk2UGVxdUh2YW1YZDA1VTQwbEFpSWdBaUxRalFSaVkzdlFzMmNQWW1MTVBjcnhYaUsrbXpaZ3pFSm9yb1hWeDNmVGdENFlKaGhGZk9tNEgvSkpiVGt6aXY5M3dBcXpYb0UrSjhLU2dYQ0FtOTRIUEdSQ0JIeEdJQ1hkaWxNM0wxTzUxSGpXemZ1NEJPY1Fwa0twQ1lHeFBldEdzSnYzRFRVK200WU1pWUFJaUlBSStJYUFMYXd0a2UwVTJxNmkyeExobGdCdks4anRQcTc5emZ2WTJHakhCSHYzN3VsNEh4Zlh3L0V5N3lYaWZiTjNuVnBKK3kyazNRcEwra1B6Z2FIY25mWVBSSU5nRS9HOWUvU2tidEtWM0x4eEFmZHVXZElhU1RSTXJJU3FmMExKRllHZ3BURkZvQjBDaVFPYzZSdnQySFVqMkJQNk9odlhWYldPVjdjTEk5VnRGMUlSRUFFUkVBRWZFakRpMXhiUXJVVzNKYXpiRitCT1FXNzZPTnUwRnVTV3NPN1pJckNOMEk3R2VNL04zWDdabjl2ZXJiWlcrL2g0Wnovem5SSHZIVjBTOFQ1OE9BNW1xdmRoTU9acldIY2hWTDNhVFlONk9VeXdpZmlwQ1lPWVAvcHN6bHo3UHU5V2w3WmFYZEtKTUdvdUZKMExPdzZNdFBHU2hMcUxnQnNFaGgwS1F5ZFpzZXJwNDYyN0VmSDIxYkRUcWxiYU5pUE1qazF1R0ZjVEVSQUJFUWgvQXUxNXJhT2puU0VrcmdLNnRhQjJpdkRvYUtmUXR1MTE1TTJPaXpQZWJWdG9XOTV0VzN3N3ZkNlc5OXNJZEV0a3QyNW4yL0IwZHhvYm0ybHFNcSs5bVBmMnkvcHNYbnRhZnR2cmFHZTFkLzdXME5Bc1Q3eW4wTDFwYitMaXE5K0Q0c3U4c2RKOWZZTk54Rjg5WURTUER6dVdyR1V2VWR4VTJ3cEV4b013OEdld3VBL3NWV2h3OXowa2tUaFNmQjhZT3RFUzdKbVRySHZhV0dkR21LWjY1OEZTMXdxbWxRZW1SSTFFZkZxekNJaEE2Qk13QXRvV3VlWnVpK3Uyb1NLdWdyb2owVzE3eEkwbjNQWkkyeUVqenMrMmtIYjFVcnQ2dVoxZWNETVh5NXR0aDU1RTA2dFh4OTdzZyszR3JsMUdTTnNDMnhMYjFtZm5lMXRZTnpYdGFmbmV0WjFUcEx1S2RmTit6NTY5N041dDd2dGMzcmY5YlAzV3RxMzViR3pJRTkrTmYwdkRub1NVczBJblpqdllSUHlmaHg3SlZmMXpTVno4OUFHN2xyOE9HdGZDbWxPNmNVTTFWUGdUU0JrQ0p1ZDY1aUZPMFQ0Z3k3bHVFd3BUdWhBMkxMWXl3Wmk3OGJickVnRVJFSUVnSTJERXJhdW4yN3p2U0dTYjMxdzkwcTdoSDBZUW04OG16TU4reGNjN3cwaHNiN2JsdlRaMjdOOWNoYlZUZEZ1aEptWnVWdXkzSjVkVFZOdkMyb2hiUzB4Ym92bEFiN1pUZ08vRmVMTjM3N2I2dW9yMSt2bzlqbWtZKzVhSTN0Y2l1SjBpMjFWWVcySzg5Vyt0K3hqQjdoVGs1amRmWEJMeHZxRG9wbzJVNzBQMlAySFZWS2o3eXMxT0FXd1diQ0orN3NqVFNZaU9ZY3FxdDFwUmljdUYvRlZRK2pPb2VEaUF3RFIwNkJLSWlvTFViRXVvMnkvalplOHp5TG1tN2FWUWFvUjZ5OHU4cjlvUXVtdld6RVZBQklLS1FGdEJmZUJCeDlZeDJPNGVwRFJlYVhQMTZtVjVzZTI0YlNPZWJhKzFMYVN0dUd4TFZDY2tHSkVlUSsvZVZseTIvVXBLaXZXSW0vRm1HekZ0QzJzam5GM0RTRnA3dGx0N3U4MXZWdnZXSXR1SWF5T2NuZUw1UUpIc0ZOa0hFK0h0ZTdyTmVLRndTY1IzNHk3MTZHM2xNZC95UnlpN3ZSc0g3dUpRd1NiaXQ0eWY0YWpTT3JQazAxWXJHblFqWk55dktxMWQzT2JJN0dhSHdoZ3Z1eTNhNHhNdEZ2VTFWZ3BIRXdwanZPb21JNHdSN2pwb0dwblBpbFl0QW00UWFDLzlueVdZVzRkL3VJYWd1SHE2amRDMnZOL09lR3Zud1VqTG0yMTV0WjJ4MlZiSWlUT0cyL1ZncFd0WVNrSkNqQnNyT0xCSmJXMFR1M1kxVTErL203bzY2MjQrMTlYdHdYaXFqVGkzWDdiUWRoWHJCL2RtSDB4MHR4OWVZb2x5MzN1enV3UW5TRHBKeEhmelJ1UzhEekVEb1dCeU53L2NoZUdDU2NUM2pZNWorOFRMK01XR0wzbG82N0pXcXhuMU1aaGMvQ3Z6dTdCSWRRbHZBaVpsWThaRUszYmR2cHNzTVQxam9iR3U1YUJwbTJxbUpnKzdMaEVRZ2JBa1lJdGtXMkFmTFAxZjIwd2s3Y1YwRzdGc0xoTmlZb3RxMTFqc3R0NXMwODU0dE0zMzludnpPVEhSYzZIdERBT3h3a2JzTUJIN2U5ZTRiZGREa2E1aEk2M2ZXemFNU0RkWFE0UHRQVDh3cnR2Vk0yN2UyeDV4MXhqdlVQRm1oL0tETGhIZnpidVhlaTFrUGd4TFVtSFB0bTRlM01QaGdrbkVINStZeHY5eXorU1UxZi9tdzFwbk5nOUhsZFpLMkhJL2JMclp3d1dxZVhnUlNFcUZ6TW1XV0I5MmlIVWZOTkphb3hIbWRpaE02WGV3YVJsc1d4ZGU2OWRxUkNCTUNkaHBBZHVtLzJ1YmM5dDUyTEpqNzdjekxNUTY3T2owWkR2emI1dlliTmMwZjYyemxUZ1BTM2FXL3ErOTdhaXBNZDd0UGUxNnM1MUMyNW1KeEE0OWNZM1pOdUxZZk85cERIWm5CeWxkUGQzTnpiNkoyUTdUUnpKb2xpVVIzODFiRVRNRXhtK0NraC9EdGllNmVYQVBod3NtRVg5dGFoNFBaeDdGa0tYL29IeTNNLzFNMzR0Z3hFdFFlQXpzL056REJhcDU2Qkl3aDBzZFlUREd5ejdaZW04T29acHJzemtnNFJxNy9wMUNZVUozcHpYekVDYlEza0ZLS3dPSkhUTFNOdHlrdGZpMk00b1lyM1hyTUJUWHc1S3U0U2M5V25tM1RReTRDU1V4d3QzMmVydUxzL1doU0dkMkVzc0Q3ZlI2dHhYWHJ2SGRSbWk3aHB3WUw3VUpNYkd6bExST0wraWFnY1M5ZzVUdXJrWHR3cGVBUkh3QTluYnNjaXNONHFyREF6QzRCME1HazRoL0xQTm96dTg3Z3Y1TG5tdTFncXdYSVBsMFdHeHE1OGh4NE1IdWhsQlRVOUhVaUhSSGxwakpWbWhNcjJSckFXVXJvWGdCRkg5cnhhMXZYQUpOeWpFYVFydXJxUVloQVR2VXBHT3g3UlRPcmtMZDlwUTdRMHpzQWpaTzc3V3hhUjJXTkNFbHhodHVINXkwN2tac1d5RW9QZkgwQUtWQmFRVHlybDBtZHR2MmRoc2hiWDIyWC9YMVRuSGROamUzTGRDZGFmMDZUdkhYWHNZUzF5d2w1cjJyZDEzZTdTQjgyRU44U2hMeEFkakF0Tm1RZGdjc1RZTTlXd0l3QVRlSERDWVIvM251V1RUdjI4ZHhxOTl4emo0S0psYkJqbmVnZUlhYmkxS3o0Q1pnUE92RER3ZTdjTkx3UTUzejNWRUc2eGRZcjVKdnJMdUphOWNsQWhGT3dHUTFjYTBPMlZhRXQ1ZkR1NzNNSm5ZNzQ4RzJ3azVpSEJsTkxHKzJxK0IyWmlveHY3Y05TZkgwSU9YT25iYkl0ZzVPT2dYM2Job2FyT0kycnNWdVdtYzNjV1k5TVY1dUk3NXQ0V3g3eFZ0blFtbHRxNk04M1JIK1NHbjVJVUpBSWo0QUd4VTNFdkpYUSttMVVQRklBQ2JnNXBEQkpPSjNUcnlDWnl0WE0ydkRGL3RubjNnTTVINEs2eTZDcWxmY1hKU2FCUStCL3NNc3daNTFSSXR3UHdSaWUxdnphNmlGNG0rZytHdnJ0ZllMcU4wYVBIUFhURVRBeHdSYWwxcHZXem15ZFJFYzE0d25kc2hKY3JJUjJzN1FFY3ViYlFsdlkvdkFuTjF0Qyt2WXFRVTd6OVZ0eExMbHpiYkV0ek9FcEwwaU53ZW1CclQ2V1dMZENHNGp5dHRXcjdRUFR0cEZjVnk5M2taNEc2OTIyeGh2SGFUMDhVTXBjMEZQUUNJK1FGdGtRbXIyVk1McTR3STBBVGVHRFJZUm54SWRTK200SC9McmpRdDRiRnZCL3BrUC9RdWsvZ1FXOTRPOU85MVlrSm9Fam9DcGNqcGlpaVhXYmVIZVo2QTFuK1k5MWtGVDQxazNndDNjTnhmQVBzVkhCVzdETkxLbkJEd0pRV25QVTU2WWFIdTMzZkYrTzBOTyt2UnhMMmUzRWQ1VzZFaHJVVzE1cVowVktNM3ZKaXVKN1Exdm0wN1FmTFk5MjNhLzlrSlBXbGVoYkoweTBKNkRuZFhFVTlacUx3SWlZQkdRaUEvUWsyRENhVXhZVFRDSDFBU0xpRDhqT1pOM2NxWXpkZFZiZkZYWDRvMk5ndkdiWWFmeHhKOGZvRTNVc08wVGlJNnhZdGl6WEFUN3dKRmdDaXFaYTl2NjFvSzlaQ0hzYVJSTkVRZ29nYlpsNUR1cVZ0azZVNG5UWSs1dUNJclZMbVovaWtIak1iZGp5QThHb0s2dWRWeTNKYkp0YjNoSE9ieDNVMTI5MjJIV0NPNjJGU1RieG5TN3BnbDBqZVYycGhPMFBPMjZSRUFFZ29PQVJIeUE5bUYvU0UwUVZ4a05GaEgvaHlHSDhhdkJFK2o5M1pQc2FUbTltalFOUm4wSVJlZkJqamNDdElrYTFpSXdLTmNTN0NhT2ZjUlVHSDZZazB4ZGxSVy92dTVMS3p6RzNGVTBTVStPbndoWVlTTjJWVXBudUlocnlYaTdDRTdiTXZJbUh0dytVR2tmcm5UTjQyM0ZpRnNDM0w2N1pqL3BiRW1XZDlzcHVwMGhKVlpvU2R2aU9aWkl0MzZ6dzAzYUU5YXVtVTVjUGR3NlVOblpqdWgzRVFoOUFoTHhBZHpEc1V1aHVkcEtqeGlNVjdDSStIbWp6cUIzajU1TVdmWFdma3pENWtEZkMyRkpQOWhuT1pwMGRRZUIrQ1RJUGdxeWo0U3NLWlo0dHpQRm1QSFhmdzNyNW9QeHJwdXdtSzFydW1OV0dpTk1DTFF0eE9OYXZiSnRDRXBiWVc1U0Y1cUNPYzRpT3JiZ3RzSlVMTUZ0cFJwMExiUmozcnVUQmNVVTBHa3R3bDByVnU1dWlSRzN2MnN0MWswSWlqTlRpVE9reGRYRDNmNGhUS3V0NmF0TEJFUkFCTm9Ta0lnUDRETXgrRFlZY2xmd2h0UUVnNGczRCtpdVNWZnlXRVVCdjlqNHBXTzNvbUpnd25iWThTWVVYeGJBRFl5RW9VM3U5WkhIUXM3UmtIMDBtSFNQUFhwWThlcGJWcmNPaXpIcEhadjFMNnBJZUN3NldxUHhacmNudHR2bStMWSsyeDV6KzlDbE03Mmc1UUYzWmtoeDlZQzNKOEx0b2oyZHNYZG1RV2xkTXQ3cEJiZkV0ek1PM1BwY1UyTTkxL1loVHFmMzJ3b3ZNYSsyNlFRVmd0TFpidWgzRVJBQmJ3bEl4SHRMMEl2K2Rrak5odXRoNjUrOU1PU25yc0VnNGlmMjZzK2lzZWR5MGJxNXZGSlY1RmhwOGxtUTh5OVk4ejJvK1krZkZoK0paazNNK3BCOFM3RGJyMzZaRm9tYUxaYVgzZVJrTi9mMVgxa1paSFNGTlFIajJiWlRDQnB2dGdsWE1ZTFp1dHRDM0JMaDhmR21JSStkQTl3VzRGYWFRcWNndHp6aWRoYVYxaUVxUFR0bDZScHlZdDdYMVRsandkdUdwOWlmNit1TktMZUVkdXZVaE00RG5XMVRFTFpPVVdqR1VCeDRwNXVqQmlJZ0F0MU9RQ0srMjVHM0huRE1ZaXV6U3VIUkFaNUlPOE1IZzRpL0puVXNmOHM4bW1ITFhxUzB5VXBCay9VaTlKa09TMUpOWnBQZzR4WlNNeHAxSEl3NEVrWWVZd2wzRXk1amlpV1ZmbWZGcjYvN0Nrb1hRbVZKU0MxTGszVVNzSEo0dDYyTWFjV0xHOCs1TThlMzFjWUliaVBJelcvOStzVmhzcDhrSlZraEorWmx3aytTazJQcDA4ZUVwVmdwRGQwdHpHT0hwRmllYmp2Tm9IVTNCemZ0SWp5V1FMZTg1YTd2MjJaRmNTY1B1TjFHSVNuNnF4QUJFUWczQWhMeEFkN1J3YmZDa04vNVA2Um16cHc1WEhYVlZZN1ZOalUxY2UrOTkzTEhIWGNjZFBYQklPS2ZHMzQ4cHlWbmt0cFNxVFVxM2lyd1ZQa01sRjRUNE0wTHRlRVQrbG1oTVNhZVBlY1lLK1dqdWJhdWhiV2ZXNkxkeExHYnNCaGRRVXZBZU1IYmVzU042RFllYm5PM3ZlUjJpSW5yWVUyclNxWnJYUGlCY2VPV1FJODlhTWFVcXFvR2FtdjNZSVdudEJianJzTGI5cHdiVDNodGJaTWpyN2RyS0lwckFSOVg3M2Q3YlV4c3VDNFJFQUVSRUFFbkFZbjRBRDhOKzBOcWZnRmJIL0xQWkdiTW1NSE5OOS9NZGRkZHg3eDU4ekNDL29JTExtRFdyRms4Ly96ekhRNGFEQ0orZGQ2RkxLL2Z6Zy9XZmVpWVo5K0xZTVJMVUhnODdQekVQN3pDeHVyQUhDdU8zUkVhY3hRTUhtM2xaTit3eUJMdGp0ZG5VRnNSTmtzT3hZV1lFQlJibEhja3hJMGdONytadThrbm5waG9oSFlNU1VreGpydjViTDgzZCtzVjZ6am8yZG5sbWdYRmVNTnJhMTFmVFE2eFhsTmo3dVpsZWN0Tk94T2FZb2VuZEpRVnhUVk1SU0VwbmUyRWZoY0JFUkFCendoSXhIdkd5eSt0eHl5Q3ZmVlFlS1JmekI5ZzFJajZCeDk4a0VjZmZmU2czdmhBaS9qKzBYRnNtM2labzhqVGZWc3M3M0QydnlCaENpd2REQzNaSnJzSFdyQ1AwaU1hUUc2eVRBQUFJQUJKUkVGVU1pZGJtV1BzZVBZK2c2eTRkZU5odDBXN0NZL1pYUi9zcXduNStkbXg1SGI4ZUd1UmJubk03ZlNFNWpjanVHMVJiZ3R3RThKaWhiSTRSYm54a25kMEdURnVoTFk1aEdrSmNldTk1UTIzUzltMzlwcWIzMXhEVXV5NGNTTzRUVXJFMW5jckRhS3FZb2I4NDZrRmlJQUloQWtCaWZnZzJNakJ0MEQ2M2JCa01Pelo0djhKaFlvbjNpN3lkR3poMjN5MmN6TTlFbUhpZHRqNk1HeTgwZitjZ25xRXVFVEx1MjdIczV2ODdESHhVRjhEYXo2Rnd2OVo5NUp2ZzNvWm9USTVPMFdocXlnMzR0czY3T2s4OEdtRXVVbDE2QnBMYm9TNDhaU2JNSmFVbE5ieDVhWmRSNWNSMUpZUXQ4UzVlVlZYTnpsaXhZMDRONkVzbG1CdllzZU9Kb2NZYjA5MHR6NmthVlhyZEExWENaVTkwRHhGUUFSRVFBUmFFNUNJRDRJbklqWVR4cFhBaGh0aDY0UCtuZEJkZDkzRlRUZmQ1QWlqbVRsejVnR0QzWG5ubmN5ZVBYdi85MUYybFUzL1RxdGQ2NmJJMDgyREo1S3c2Q2thOWpYVC8wb1kvaVFVSEFhN0lrMmJKdlNIMFNjNlk5cU4xOTFjNWhEcW1zOHMwVzVleFY4SFlLZENiOGoyUE9OT1VlNk1PVGVpM0J6MnRPUEVYUTk0SmlaYTN4dXZ1KzB4N3lpVzNKbmEwUGFFMnlrT3Jjd3BkcWlLTGNvckt4c2Q4ZU50UGVMRzIyNUNWNHhIM0lTeTJIY2o3SFdKZ0FpSWdBaEVGZ0dKK0NEWjd6RUxyYUpGcTFyT0d2cGpXaDk5OUJISEhIT01XNGRhemZpQkRxY3hSWjc2OUlqaDBGWC9kT0FZK1NIRVpjSHlISC9RQ1RLYjBURldhRXplcVREMkZCZzZDY3cvcUpycW9XZytyRzRSN1NiZDQxNEpPRHZGb1IxVGJ0MWQweUU2RDN3YXo3a2x2SjFoS25iSWloVmZic1dUbS9kR2xCdHZlM3RYUlVXOXd3TmVWZFhJOXUwTkRxOTRWWlhsTFhjZTlqU2krK0NwRGMzdmxsaDNpbklURHFOTEJFUkFCRVJBQkE1R1FDSStTSjZQUVRkQnh2K0RaY09ncWRUM2sxcXhZb1hEYUY1ZW50dkdBeW5pN1NKUFQyNHI1Tm9OWDlCekVJemZCSnZ2Z2JMYjNWNUNhRFVjbEF0alQ0Yjg3OEdvNHlHMmx6WC8wa1d3OGdOWThRR3MvamkwMXVTRDJScUJiV2RWc2RNWkdxRnRmV2NKY1JQbWNqQlJidjFteDUxM0hGZnVlckRUT3N4cGhheFVWemM2eFBxT0hVYW9OenBDV2N4dnByM3hqcHZQOW9GUHF5Q1FWUVRJM0pYYTBBY1BnVXlJZ0FpSWdBZ2NRRUFpUGtnZUNqdWtadU92WU12OXZwMlVDYUc1NXBwcnVPR0dHdzZhamFidHFJRVU4WGFScHgrdG44Y0wyOWVTZWkxa1BteDU0UnV0bWsraGY1bWM3R05PdGp6dFkwK0ZBY090TlZWdmhwWC90VjRyM29lNnl0QmZhenNyTU41elUvVEhUb0ZvN25iZWNldTlGVzl1NHNiNzlyVmVLU2x4SkNlYjcrSWQ3L3YyalhYRW1jZkVSTGZMeUJ6T3RMT3RXS0xjeEpNYkVXN0htemV4YzZlVmZjVjQwSjBITzUzaEtrYWNtN0FWT3lUR2hLNFlyN2t1RVJBQkVSQUJFUWdrQVluNFFOSnZNL2JvQlJBVkJ3VVRmVHNwMXh6eHJwYWZmUExKZHVQaTdUYUJGUEYya2FlYzVTOVQxRmhEN2hjUW5RUXJ4L3VXVGJkYWkrb0J3dyt6QkxzUjdsbEhRSFJQMk4xb1pZOHBNS0w5ZzdESTAyNkw4SU9KZE9OQnQ0VzRFZWpKeVU1UmJvUzVFZW9tbktXOXE3S3lvY1V6M29pSkh6Zml2UFhCenlhMmIzZkdsYnZHa052dnJmQVZaeFlXNDBIWEpRSWlJQUlpSUFLaFFrQWlQb2gycXY5Vk1Id09GQndPdTc0Si9NUUNLZUpkaXp6RnBNUDRqYkRwTjFZNFRVaGRLVU5nL0ZrdytpVHJsZERYbXY2VzFiRDhQMUR3SWF5YUZ6SnBIM3YyakhMRWpEdkRXeXhQdXRPYmJ2MW1Ebnc2dmVleEpDZkhPRVM1NVRtM3ZPcW1VbWpieXdqcEhUdXMwQlhyWlhuSXJWQVc2N1B4ckJ1dnVCM0tZbGYydFBPV0c1RnV4TGxwbzBzRVJFQUVSRUFFd3BXQVJId1E3YXp4d2svWUNsV3ZRNGxWWERXZ1Z5QkYvSnE4Q3lsbzJNRlpSUitRZGllazNRRkwwMkhQNW9BaTZYendtRjZRZTd3elJDWnRqTlZuMXc1WU5kY0trVm4rSGxSdDdOeFdON2V3ODVhN2hyZTA5YVNiVEMyREJ2WGFMOUw3OWJORXVSWG1ZcnpuUnJ6SHR6dHpJOEtOZDd5MUtEY3g1ZzJPQTZMbU4xZGhib2x6STlhdFRDN21ibjVYMGFCdWZqQTBuQWlJZ0FpSVFGQVNrSWdQc20wWitqQU11QnFXRElTOU5ZR2RYS0JFdkYzazZkWk4zM0QzMWtXT0E2MTFYMEhST1lIbDBlSG8vWWZCcEI5QS91a3c1aVJuTTVNNXhzUzBHK0ZlOUVYQUoyOUV1Z2xoc2JPdjJCbFp6R2Z6c3IzbktTa3hEaUZ1UWxwY1BlZm1zNGxaYjN1Wk9ISlhUN24xM3NwZGJudlVyWXd0bGdoM0ZlVzJTTGNGK3A0OSt3TE9TUk1RQVJFUUFSRVFnVkFnSUJFZlpMc1Vsd1A1YTZEME9xajRhMkFuRnlnUmJ4ZDVPbW4xdXl3OHNZeWN0MkROZEtqNUlMQThXbzArOGxnWWZ5Ymtud1pEV2pMKzdDaXp2TzJMMzdMdTlkWGRPbUdUVXRFUzZOYXI3WHZqTFI4d0lON3g2dDgvbnRUVU9QcjNOOS8xY3R6Yk94eHE0c3hOQ0lzdDBpMWhicnptRFMwZWRhc0lrYXVuM0JicGJiL3JWaGdhVEFSRVFBUkVRQVRDbklCRWZCQnVjTzduT0ZJcXJoZ1oyTWtGU3NTN0ZubktlSytaWG1OaG1VbmNFa2duYmE5a0dIYzZqRHNEOHFaYnNlMzc5bGtWVVplK0M4dmVoZEx2L0xwaE1URTlIR2tVMnhmcVZ2cEVJOGd0b1c0SmRpUFdiZUhlTmdiZHhJNXYyOWJBdG0yTmJOdFd2ejhHM1JiczVzQ29pVE52NnkxM2luTXIzTVVVSDlJbEFpSWdBaUlnQWlMUXZRUWs0cnVYdDF1ajlmc1JaRDBQaGNmQXpzL2Q2dUtYUm9FUzhhYklrd21wT2F6dURmS0xZZE10c09WZXZ5eng0RWJqKzhCeFA3SENaRVlkYTdVMUZWSlhmZ2lMLzJuRnR0ZFcrSHhpVnFZVzZ6Q295ZGhpM1dNZGVjNVRVNTJlZEV1a3g1R2FhZ24zdGtXSlRKaUx5ZUppQ1hYbnkvck9pazIzODUzYmgwVmRRMTVVY01qbld5dURJaUFDSWlBQ0l1QXpBaEx4UGtQcE8wUDJBZGNkYjBQeEROL1o5ZFJTSUVTOFhlVHB1Y28xM0hYTlp3ejZKU3daRE0zZG1TcmRWRW1kOEgyWWZDNGtwVnFIVUJlMWlIWVQ0KzZEeTY0R2FvbDE1OHQ4UDNCZ0x3WU42dTA0UU9yNk11RXdydGVlUFh0YlJMcmxTYmZGdWUxZHQxTXVXbm5TblZsZDdMenB5blh1ZzQyVUNSRVFBUkVRQVJFSUVBR0orQUNCNzJ6WWpBY2dkVlpnRDdnR1FzVGJSWjZ1S1AyWVJRV3JxZmtRMWwvY0dTMHZmNCtKdDZxa1R2dytURGdiZXZXQmluWHc5UXZ3M2V1d2NXbVhCakFIU1E4VTZTYnN4WGpVNHhnNHNEZURCL2QyZU5lSERMR0V1L0dxdTE2bVdGRloyUzYyYnExbnk1YldRdDJJZHRjS283WTR0NzNyeW52ZXBXMVRKeEVRQVJFUUFSRUlDUUlTOFVHNlRmWUIxNDIvaEMwUEJHYVNnUkR4ZHBHbkl6SmZwZm5OSFJRZUR6cy84Y1A2VFl5N09aaHFzc29ZejN0c2I2Z29nbTlmaFc5ZjhhamdrbXNHbDlaZTlWalMwbHk5NmJaM3ZUZXhzVDMyTDJyMzdtYTJibTF3aUhUbmE1Zmp2VW03YUZjVE5ZZEsyNGEvK0lHTVRJcUFDSWlBQ0lpQUNJUUFBWW40SU42a2tYTWhOak53QjF3REllSk5rYWV6VTRaejJKK2VJU2JEeDJzM29URW1UT2FRODJIc3lkYk9ieStGaGE5WndyMjQ0d3BiVVZFNFBPaTJZTy9YejVrYjNYalQwOU43azVabXZZeG4zZHpicG1NMG52UE5tK3NwTDk5RlJZVjliM0I0MlkwWDNjU290MzNKbXg3RWY2Q2FtZ2lJZ0FpSWdBZ0VrSUJFZkFEaGR6WjAzd3RneEN1dytpU29uZGRaYTkvL0hnZ1JiNG84RlVYWGNPdVMvN0RoZXRqNlp4K3N5M2pjcDE0T2szOWdHVE9IVVJmOHd3cVZLWnAvd0FDbUtxa0phekZpM0JicjV1Q29LV1EwWkVpaVE3QVBHWkxBa0NIVzNkV3JicnptbGpmZGVOSnQ3N3JsVlRlLzFkUllZdDI4TjFsZzdNOCtXS1ZNaUlBSWlJQUlpSUFJUkJBQmlmaGczdXllTUdHekplRFhYZEQ5RSsxdUVUK2daenlyOGk3Z3FVT1c4ZExmRm5sWDhHcGdEaHcxRTZaZUJzbURZWGVENVhILzhobFk1ZndYa2ZHd20yd3c1akNwRWUxR3ZCdHYrNGdSZmNqS1NtTG9VQ1BXTGNFZUg5OXoveWFZc0JZVHE3NXg0MDdLeStzcEs2dGo0OFk2aHpDM1JicXJWOTJFd2pRM0J6SkhadmMvUHhwUkJFUkFCRVJBQkVUQWZ3UWs0djNIMWllV2g5d05nMzhWZ0F3dEppMzd2bjFFR1pYYlRaY2REMy9CRTYvejlaTHRsRnpoNGNCeGlYRG9oWERVbFpCOXBOVjUvUUw0NGluNDVpVm9xSFhrV0RkaTNSYnR4c09lbnA3QThPRkpqQmlSeFBEaGZjak1US0JuVHl0bTNlUlNOd0o5MDZaZER0RythVk9kNDdQSkFPTmFrZFRFcnB2UENuL3hjTS9VWEFSRVFBUkVRQVJFb0VzRUpPSzdoSzM3T3BtWWVKTXJ2ZXhXMkh4UDk0MXJSdXB1RVcveXcyZjJUK0RDK2Erd2FnclVMWEJ6dlNPUGdTT3Z0R0xkNHhLZ1ppc3NlSjY0QlhOSTNiZkJ4Y3R1RlQvS3pqWmVkdk5LZE56dC9PcFZWUTJVbHRheFlVTWRwYVcxanZ2bXpidGFpWFhqYVRjVlM0MG5YcGNJaUlBSWlJQUlpSUFJQklxQVJIeWd5SHN3N3NqL1FxOEpzRHdMOXU3eW9LT1hUYnRUeFBlTmpxTnl3cVU4ZnZZaS9uTHV0NnpNNzJUeXZWUGc2S3ZoMlArRDFHeEg0MEhyMzJEQTJwY1pXRG5mNFcwM2d0MkV4Qmd2dTdtYkVCa1Q0MjR1RTdOdUNmWmF4NzJrcE5aUkFHbjdkcXNva3FsV2FnNmlHdSs2TGhFUUFSRVFBUkVRQVJFSU5nSVM4Y0cySSszTXAvZGtHTE1ReXY4QVpiZDEzNFM3VThUL1pNQVlIaDEyREJlLytBWWYzbHRKNVZNZHJETmpQSnp3TStLT3U0ejBoQ29HTlJZd3FPUXRCbXliVDBiL1BRNnhucG1aNkJEczVtNHVFK0t5ZG0wMVJVVTFyRmxUNC9DeW0vQVhWN0Z1Ukx1ODY5MzNiR2trRVJBQkVSQUJFUkFCN3doSXhIdkhyOXQ2WjcwQ0tXZkI4bXpZWGRZOXczYW5pSjg3OG5TeVJ5Wnk1bU92c0N3TGFIWlpZNCtlTU9rYzBzNmVTWHArTGhrSlZhUlZmMGx1MCtlTTZsOUY5b2crREJ1V1NGeGN0S09UcVY1cXhQcmF0ZVpWVFducFRpb3FUSHBISzB1TVNlL1kyTGkzZXlCcUZCRVFBUkVRQVJFUUFSSHdBd0dKZUQ5QTlZZkoyT0dRdnhvcVg4RHpBNTlkbkZCM2lYZ1RTbE14Y1FiUFhyR0VYMy8zelg0dmZQS1FOTkxQdXB5aEowd25iVkJQc3VMTHllTXJ4dll0WTh3b3k4dHVydUxpMmhZdmV6V3JWOWRRVVdHSmRmTXllZGxOSG5aZElpQUNJaUFDSWlBQ0loQk9CQ1RpUTJnM014NkVnVCtIbGVPaFlZWC9KOTVkSXY3SEE4Ync5MkhIY1A0RGJ6Qi9SajNERDVuTTBGTi93T0Q4UFBJR2JDRXZvWWk4ZnVVa0oxaHJOckhxSzFaVXNYSmxsZU51UE95bTRxa1I2L1pCVlAvVDBRZ2lJQUlpSUFJaUlBSWlFRGdDRXZHQlkrL3h5RDM2d1BnTnNPczdXSDJDeDkwOTd0QmRJdjdqWTc1SDN0aCsvSHpjRWlibVhrTGVxRjZNN1Z2TzhLVHRqam52M3QxTVFVRTFCUVdXY0RlZWQ1UHkwYVI3M0xCaEozVjFlenhlbXpxSWdBaUlnQWlJZ0FpSVFDZ1RrSWdQc2QwYmVBTU1mUURXbkFZMTcvdDM4djRXOFNiVjQvaWNmcngwN25TV241ekl5Q0dOOUlsdGRDeHFZMWtEeTVaVVVGQ3d3eUhlalpmZEZGTXl3dDJFeWVnU0FSRVFBUkVRQVJFUWdVZ21JQkVmWXJzZkZRTjVxMkZ2blJWV2d4L1BaL3BEeEtlbDlTWW5wdzhUSi9ibitCTXlPT2I0RWFUMnRVNnhydDhheTVjZkYvSHRWeHNwTDdjODdiWndiMnJ5NDBKRDdCblFkRVZBQkVSQUJFUkFCRVJBSWo0RW40RytGOEtJbDZIa2F0ZzJ4MzhMOEpXSVQwNk9aZVRJWlBMeiszTHNzV2xNbVRLSTBhTlRNTVZnSytxVEtDNU41czNYNXJGaDFVWldyN1pTUVpvVWtMcEVRQVJFUUFSRVFBUkVRQVRhSnlBUkg2SlBoc2tiSDVQaDN3SlEzb3I0c1dOVEdEUEdDUGZCRHVFK2FWSi9ZbUtpcWR2ZGsyOHFSdkR0dWlndS9tb3o4N2N1NVBvWHZxS3NyQnNyV1lYb3ZtdmFJaUFDSWlBQ0lpQUNJbUFJU01TSDZIT1FNQlZHejRleTJWRCtXLzhzb3FzaWZ0U29aQ1pQSHNENDhmMDQ3N3dSRGkrOHVSYVZEMkQrOW5Fc1h0M01ocmVmWWRvUjIvamxVNGR6U01HYmZMZHptMzhXSWFzaUlBSWlJQUlpSUFJaUVJWUVKT0pEZUZOSHZBSEowM0VVUjlxejFmY0w4VVRFbTlDWW5KeGtoN2ZkaE15Y2NrcUdRN3h2MzdHSDk0cEdzS0RoU0VjbW1iV3ZQazNSZjk0bWVsSXpIMDMrSGhrTFV4ajYxWXUrbjd3c2lvQUlpSUFJaUlBSWlFQVlFNUNJRCtITmRSU0FXZ3VWVDF2eDhiNiszQlh4dzRjbk9zSmxwazNMWVByMEROTFRFNmlxYXVEZmkvdndlYy96V2JhK0J5dWVlNXpxdWM5YlU0eUNxZC9FOGRsUFpuQi8rVkp1M3ZTMXI2Y3VleUlnQWlJZ0FpSWdBaUlRMWdRazRrTjhlNGYrQlZKbndZclIwTGpHdDR2cFRNVEh4ZlZnNnRSQkhISklLcGRlT3NvUlBsTmQzY1I3NzVmeFFkTTVGUFk1aGFXZnJXVFgzMzRFOWRYN0oyY0tWbDE3ZkM2My8vNDREaTE0azRXN0ZFcmoyNTJUTlJFUUFSRVFBUkVRZ1hBbklCRWY0anNjM1EvR3JZZWRYOERhNy9sMk1RY1Q4U1pONUJGSERPVGNjMGR3eGhsREhRTy84MDRKNzM3YXhNSXhmNkFnNm5CMnYzazdmUERIVnBNeWgzSHpWOE5mZm5JYW1ZdjZNbXlaUW1sOHUydXlKZ0lpSUFJaUlBSWlFQWtFSk9MRFlKY0gvUm95N29YQ0UyRG54NzViVUVjaTNvajNNODhjeHN5Wm94azBxQmNMRjFid3lpdnIrSFJ6TGdzT2V3b2FhdUh2NTBMUi9BTW1NL0lEeU1sUDRPOW5uczNUNVlYY1diN1FkeE9XSlJFUUFSRVFBUkVRQVJHSUVBSVM4V0d3MFZIeGtGOEV6VlcrTFFEVm5vaTNENjNlZU9NNFRBR21wNTllelFmLzNjU1hBMzdDanFOdWh0V2Z3T1BuUTIzRkFXVDdYZ1FqWG9KWjV4M0ZSZXR5U1Z2NkQ2cWJtOEpnQjdRRUVSQUJFUkFCRVJBQkVlaGVBaEx4M2N2YmI2UDF1d1N5L2dIRmwwUGxzNzRacHEySXo4dnI2L0MrWDMvOU9FZEJwci8rZFRrTGxqYnk1ZVFuSWVkb2VQLy93Yjl1ZzMwSFZsZU5UcmIrb1pGYzJJc1ByLzBoajIwcjRPY2JEdlRVKzJibXNpSUNJaUFDSWlBQ0lpQUM0VTFBSWo2TTl0Y1VnT281R0pabnc3NEc3eGZXVnNTZmVXWW1mL3pqRkpLVFk3ajU1cS81Wk8wQVNzNTZGZUtUWU03RnNQdy9IUTQ2N0Nub2Z4bGNjZWhVZmhLVlIrYXlGeW5mcmVKTzN1K1NMSWlBQ0lpQUNJaUFDRVFpQVluNE1OcDF1d0RVcHR0Zzh4KzhYNWlyaUkrTjdjSFZWNC9tTDM4NWlubnpOakg3elhTK3lIc1l5bGZDbzkrSDdhVWREcGg0SE9SK0RJMi9pK1ByZjE3Q0s5dUx1S0xrRSs4bktBc2lJQUlpSUFJaUlBSWlFS0VFSk9MRGJPT3ozNFkrSjhIU29kQzgzYnZGdVlyNHJLd2tmdkdMY1Z4M1hUNS8vbkFJRDFYTW92amRWK0cxWDhDZWp1UGFvK0lncndEMk5jTVZKMDNoaGdIakdMWGlGZFkyMW5nM09mVVdBUkVRQVJFUUFSRVFnUWdtSUJFZlpwc2ZQOW9TelZXdndib0x2RnVjcTRnLyt1akIzSFhYSVJ4elhBYXpQajJmcDI1K2dqMExYdWwwZ0NGM3crQ2JZZWNSQ1h6Y2VBNmYxcFp6MGZxNW5mWlRBeEVRQVJFUUFSRVFBUkVRZ1k0SlNNU0g0ZE14NUhlUWRodVV6b0tLdjFrTG5ERmpCbzg4OGdoSlNVazBOVFZ4NzczM2NzY2RkeHgwOWE0aS91S0xzM25vc1ZQWnRuY0FOLzIyaUhjZmVxRlRjaWFNWnRSYzJQSWdQUHZFNlJ5Uk1KQ2M1Uyt6WlU5OXAzM1ZRQVJFUUFSRVFBUkVRQVJFUUNJK3NwNkJLTWgrQzVKUGcxVlRZRXJLaVR6MzNIT3NXcldLYWRPbU1XZk9IQzY0NEFKbXpackY4ODgvM3lFYlc4U25wTVJ5OWIxWDhjY2ZOL1BhVjBuY2ZjMHpMRjVjZVZDbWNTTmh6TGV3YXpFY2VlNG9uaDUyUE5kdm1NK2Z0eTZQckwzUWFrVkFCRVJBQkVSQUJFVEFEd1RraWZjRDFHQXdHZFVMUnMrSDJLRncwcHZYY01zNWQzSEREVGM0UlB1SkoxcWkvdjMzMzJmbXpKbWRpdmo4RXcvbnBzZCt6STlHZnMzczJkL3l0Nyt0cEtLaTQvUTMwWDFoekhjUUZRc1ZFK0pabFhFUkc1cDJNbTdsNjhHQVJuTVFBUkVRQVJFUUFSRVFnWkFuSUJFZjhsdlk4UUppMHF6YzdBbjA0ZTZOYjNMc3FHbjdHNjlZc1lMeThuS0haNzZqeS9iRW4vcklVOXh6L2daeTRvdVpOZXR6bm45K1RZZDllaVJZSVRTOUprTGhrZkRvOXVPNXRQOG9EaTE0azRXN3RvVXhiUzFOQkVSQUJFUkFCRVJBQkxxUGdFUjg5N0VPeUVpSlIwUCt4M0drTktmeTRaQ05OTGRFd2JncjRudU9QWjdMSC9zZGowejlCOTkrdlpuYmIvK1cvLzJ2ck4yMVJLZkFxSG5RYXh3VW5RYzNmbk1vdDZkTlpuYlpRbjVidmpBZzY5ZWdJaUFDSWlBQ0lpQUNJaENPQkNUaXczRlgyNnpwZCsvY3hMdW4vNG1kYTVzb09nc2FWb0c3SWo3ai92bjg3T2hDZmozbEt4NS92SUQ3NzEvS21qWFZCMUF6WG44ajRFMHNmTkVQNEpJdngvSkk1dEU4dVcwVk0wcytqUURLV3FJSWlJQUlpSUFJaUlBSWRCOEJpZmp1WXgyd2tjeEIxa0hmNzhYc2hFdHBibXdtK2M1RGVPRlgvK28wSnY2ejhuMzg4cXYxM0Q3a1ByNTMyQjZ1di81TGg1QnZhR2h1dFJiamVjOTVGMkxTWWQxRmNOZ0g2ZngzMU9uOHMybzlQMWozWWNEV3JZRkZRQVJFUUFSRVFBUkVJRndKU01TSDY4NjZyTXMreVBycUYvOWd6cGliU2NpTDVycnFCM2ptdkxlWk4yOWVod1J1L1hvZkJWV0xlR0QwQTdDM21SdHYvSW8zM3l4dTFiNy9WZkQvMjdzVDhLcXFlKy9qdndRSVF4SkNaQWdoREFrSlkwQUlJQmFyZ2dHRmlyTVZIQW9PWU4veTBrRnRyOWJhQW1LSGEyOWZ0ZDZMdGhkc0ZZbzRvTlVpaWdxSUk0SVNtY0lVSUlFUXdreEltTVB3UHV1a0o0YVE1RXg3NzdOUCtPWjU4b0N5OW4rdC9WbnJiSDVaN0xOUHgyblNtU01WQVg3TXlvb2QrSVdsTzNSMTNyc1hnQzZuaUFBQ0NDQ0FBQUlJMkNzd2VmSmtQZjc0NCtkMFFvaTMxOXcxMWFkT25hcEhIbmxFWjJQTzZIZmwvMGZ2TnBxcGczT2xuWk9sNCt0cUh1YW9EMCtxYmZucmVtYkVFczJmdjExUFBKR2o1Y3YzZWhySHBFbnQveVFsM2lJZCtVbzZlbXN6dlJVM1Fsbk5XdWt2ZTlkcHd2YlBYSFB1REFRQkJCQkFBQUVFRUloMGdhcWYzMlBPaFJBZjZUTWE1UGlUSHBiYVBTNUZOWlpLNWtxRkQwcmxSZWNXdS9xZFhicXQrVjkwL3hVNzllU1RLL1hzczJ1MUwrYW9rbjR1dGZteGRQYVUxUGVCVkkzNm9JZUdOKytnb1NOK3JNOFQyK3JFazRPa3ZWdUNIQm1ISVlBQUFnZ2dnQUFDQ05Ra1VEWElFK0l2NERVUzAxRnEvM1RGYnJvSjVPVzc1ZG1kUC95cGRHeDlqSzc0NHlwTjdUWk4vVG9lMDZQLy9GUUwydVdwNmVWbjFYZFZranJOYTZVUmIyVm9ZRlNTUi9Edit6WnE0azIvMXJIMnZhVS9mcGNRZndHdkswNGRBUVFRUUFBQkJPd1Q4QWI1cU1tVEo1K2RNbVdLZlQxUjJaMENaVWVsbkR6cHF3MDZ1U0ZQeC9mdlVzT0R4OVhzY0FQUGVEZTBhS3ZmUC9ZOS9lMDdMNm5odHRQUy8wajYwdnpNVitXcmQyZHBhRC9wdWtGU2l6aU5lRmN5SCtUNitZMVNlbk4zbmphalFnQUJCQkJBQUFFRUlsbkE1UFloUTRhRTczYWE2dmYxUkRLbWQreVJjRTZaVFJMMVdIS1c3cmdvbzVKOCtaRTkybmJ5c1BhV0g5UCtxT05xMEZxSzc5SkFQZjdqTmczcmw2ZXYzOStqdDU3TzE0WmxwVHB5NXBRT25qNmgzR01IZGZoTStiblQ5dE1GVW9lK3J0MkpqNFQ1Q2ZSMVVOL09xYjZkajVuUCtuWk9uRStncjFMbjJ6Tkh6cHNIMG1OOW14K3VjNEhNdmpWdEszZml6ZDh4MXBRTXJBcUxPREN2VUZ1M2J4U3JwenNNMHZjVE8rdmdxUk42NWVBV3pTdlpwazhPRjN1Q2VmV3ZyS3lXeXNuNW5hUWNQZnp3TWsyZnZsNGxKU2ZySG9ZM3hMLzlhMm5VTTFMajJJcjJ1ZTlMejQ0STlSUkNQcDQxRnpLaDdRV1lJOXVKUSs2Z3ZzMVJmVHNmQWxYSVM5ejJBcXc1MjRsRDdzRE5jK1NLZStKcmVsUk95T3BoTHVEV2N4clFyTFhleVJpdXBFYk45RkRoVXMvVFk0NmRQZmRaNzlYcHJydXVvK2JOdTBlN2QyL1Zndzh1MVp3NWZyeFIxWVQ0ek9GUzRTcnA2V3pweUlHS01ELzBaOUtzKzZYUFpvUjFodHc2UDZHZzFMZHpxbS9uWSthMnZwMFQ1eFBLSzlhWlk1a2paNXlEN2FXK3pRL1h1V0JYUXVESDhYU2F3TTBpK29pYlc2VHE1YlJzSFRwOVV0ZHVYcUNjby90OG5rL0RobEc2Nzc3dSt1dGZyOVRpeFRzMGVmSUtmZmJaTHAvSHlZVDRqTXVsdjl3aXJmdWdvbjNyZE9uaHo2WENsYTdZamZkOUVyUkFBQUVFRUVBQUFRVGNKY0J6NHQwMUg3YVA1dTZXWGZWaTZoQ3RPWFpBMzh0N1QwWGxSL3pxTXpVMVRnOCsyRnMvL1dsdi9mZC9yOVZUVDYxV1FjRmgzOGZXZEU5ODdFWFNnNHVsMGwyRWVOK0N0RUFBQVFRUVFBQUJCUHdTNEJHVGZqRkZYcU1oY2NuNnFOdjFldS9RZG8zYXV1ajhONkhXY1VxREJyWFJwRW45TkdKRVIwMmMrSm1tVDkrZzh2SXp2aEhxQ3ZIbWFPOHROcjRyMFFJQkJCQkFBQUVFRUVDZ0RnRlhoZmlGQ3hkcTRNQ0Jtamh4b21iTm1oV3hFNWVkbmEyWk0yY3FKU1hGY3c3cjFxMVRabWFtWStmVHZVa0xMZXQray9LT0g5SlZtOTVSV2ZXbnlQZ1l5VTAzcGVxLy91dFNaV1NrNmRaYlg5R2JieGFjZDhTWU1XTTBiZG8weGNmSDYrVEprM3J5eVNjMWFkL0E4NTlPNDkySkQzT0luekZqaHNhTkcrYzVqOHJ4VHByazJKelkyWkYzTHBZdlg2NWh3NGJaMlpYdHRhdk9VMWxaV2NSZkM3eWZsQndURStPeGUrR0ZGelIrL0hqYkhhM3VvTFkxVnVOMUlBSmVWN1dkVHlSZkozeGRCM3o5dWRWckp0UjZkWTAzRXE4VHRaMVBwRjRqNm5xdFJPSjFvYTd6Y2ZOMXdUVWgzanZwNW9VZjZTSGUvREJTVUZEZytjdmFHK2czYk5qZ1dNRGEzT3QyTllscW9MN3IzOUMrVThjRHVwWTJhQkNsY2VPNjZmbm5yMUIwZEhkZGR0a2Z0WFRwN25OcVZEOG5zOEJIalJxbDdzOFZhR2VETnVjK1l0SUZJZDZzclYvKzhwZjZ5VTkrb3NXTEY4czcza2hmWjk1Sk1ldHQ2TkNoV3JSb2tXTnJMS0JGNVdkak15OGpSb3pRMkxGalBmTVU2Vi9lYTlwcnI3M211UlpFNHJyenZ0YWJOMit1MHRKU1ZiMk8xWFlkY1BQcnFxN3ppZFRyUkYzblZQVTFGQ25YQ1YvbkUyblhDVjlyem15R1JkbzFvcTdYU2xGUmtXY1QwM3V0aUlUclhsM25ZMTVEYnM0UHJnbnh1Ym01S2lrcFVkZXVYZlhRUXc5RjlFNTg5ZkJoTHA3SnljbU83TWFQU3V5c1Z6c1AwNGk4ZC9WKzZZNkFjMUJHUm5QZGMwODMvZUlYRjZ0eDQyeDE3dndqNWVlWG5WUEg3QnhNbURDaGNwNjhGNm5oODg4cXQ3U1I2MEo4ZFFUemduM3FxYWYwL1BQUGExSUU3QnJXTllsbUx1NjY2eTVQay96OC9JZ044V1lOVFo4K1hiTm56NDc0T2ZIT2wxbG5mL2pESC9Ub280OTZybWVSdnU3TU5icTR1TGh5amRWMkhWaXdZRUZFL0d0RDlmT3BEOWVKMnM0cFVxOFQxYzhuMHE4VDFjK252bHdqcWw3YnpPdW9wbndRS2RjRk0vNjZydFZ1dTQ2N0lzUjdmN0tlTzNldUo1RFVweER2OUU3OHdpNGpsZEc0dVZMWHpnazR3SnNEYnI0NVZWT245bGRxYW5QRnhkMnZtSmpMejdzZjNzelhvRUdEenZtaHhGeWM3bDZScEs5M24zSjlpSStFblFGL0pzKzd0c3pGMGN4SDFZRGx6L0Z1YWxNMVpIVHUzTmt6dEVqL2x3VnpEdVlIZVBObGJuT3E2WFhqcGpud05aYnFBYVMyNjBDa3JFTmZJVDRTcnhNMW5WTWtYeWRxK3NIUnUya1JpZGVKbXVhblBsd2pxcjVXQmc4ZVhHTStpSlRyZ3JrTzF2WGFkOXQxSWV3aHZ1cHVUcGN1WGM3NUNjN1hYeXFSOE9mbVJadVFrT0RJTFFJZFkrSlUwT3NPL2JKb3VmNDlvVzVuQUFBZ0FFbEVRVlM0ZTFYQVBOMjZKV2pjdU83NmovL29vL2ZlSzlUM3Z2ZG5SVVYxUGE5T1RmK3k0T3N2eElBSFk5TUIzdnNQemM1b0pONmJYSldscW5taytOYzJyZDU3RHIzM2pKdDVldUNCQi9UTU04OUU5TTY4OXhZRzczbEg4ZzhtMWRkWUpGOEh6SHpVOVpxSjFPdEVUZWNVeWRlSm1uNXdOTzl0aXRUclJHMGgzdHdPR2FuWGlPcXZsVWkvTHRUMTJuZmpkY0gyRUYvMURRN1Yvd0xQeWNsUlVsS1N2UC9NVXYyZloyM0tjU0dYcmV1Y3ZIOUplOXNVRmhZNmNodU5PYW5mdDd0RXYyamJSOG1yWm1uLzZSTUJuV2VUSmcwMGFsUm4vZWQvRGxSY1hDTTk5dGpYZXZiWlpZcUsrdmVucmxhcEZxazdjT2JpY3NVVlYxUzhDVGZDYjZPcGZsOW9mUWp4MWUrSGovUnpxdjZEU1BWNzVBTjZnYnFnOFlXeUV4L0oxNG1hNXFqcTZ5clNYbE8renNmWEQyTXVlTm1jTTRTYS9tV2g2bVpGcEYwamFucXRSR28rOFA3TGFXMFp3YTNYQmR0RGZGMHZvcXJ2K0szZUxsS2Y0bURPSXh5N2lHWWk5L1FacXlWbE8zWGIxb3Avd3ZmM3k3eVoxWHhDNjgwM3ArbnV1N3RxMnJSYy9lMXZHN1ZpeFY1RlJabks1MzVWRDVCVi83bldyYnZiNXVKcHZweDhTcEMvL29HMnEvNzBvNnJIbXpjVlJlSWJRNzIzMDl4Ly8vMlZiMnFOdE1CUmZSNGpmVWVxK3ZuNENsU1JjQjJvZWs2MTdWcEg4bldpNmpuVmgrdEViYmZUUk9wMW9qNzlhMVp0ZjZkR1lqN3cvakJZMjJ2Znpma2hyQ0crK2w4U2tiSVQ3eXQwaFNOOG1FOW1mVFA5R2czUGUxY2ZCUGlHMXNzdmI2dTc3c3JRajM3VVU2dFg3OWZqaitmb3pUZnpWZjNqZmIzblhmMHZhN2MvTGFDK3JLdTYxbDA0MXB5djEwRWdmMTc5dlNQaCtFRTRrUEg2MDdhKzc4UkgyblhBMXc4bDllRTY0ZXM2NE92UC9WblhUcmFwUHQ1SXYwN1VsNTM0dWw0cmtYaGRxT3Q4M0g1ZElNUmJmRVdxYmZmRDdoM1Nkek5HcUdlVHhJRGYwSnFkM1U1MzN0bkY4MWpKblR1UGFzcVVyL1hxcTF0VVdscGVhNGczWkZXZmJldjI1M25YOWk4K2tmeXZQYjRDaWNYTDJwRnkxVzlUcXcvelUzM3RSZkk1MVJRQUkrazY0T3MxVXgrdUU3NUN1cTgvZCtTRkhrQW5OWTAza3E4VE5aMVBKRjRqZkwxV0l1MjZVTmY1bU9YcS9ZeVpxa3ZYTGRkeVY0WDRBRjdiTkswaTBMWmhVKzI4K0FmNnpjNnY5YnRkMy9obDA2cFZFdzBaa3F5Ukl6dDZIaW01Y1dPSm5udHVuVjUvZmF1S2k0OTZhdFMyRSs5WEJ6UkNBQUVFRUVBQUFRUVFzRTJBRUc4YnJYT0ZweVQzMTIrUyt5bGw5VCswNjlTeE9qdU9qcGF5c2xwcDhPQmtqUi9mWFQxNkpHck5tZ1A2MDU5VzZjTVBpeW9EUENIZXVmbWpKd1FRUUFBQkJCQkFJRkFCUW55Z1lpNXJieWF3Nk9JZjZLc2plM1RqbGcvcUhGMWlZb3lHREdtbkcyN29wTkdqMHhVZEhhVzVjL1AxOXRzRldyU29TQWNPblB0RUczYmlYVGJaREFjQkJCQkFBQUVFRVBpM0FDRSt3cGZDeUlTT2VpZGpoSzdmdkVEdkhOcGU0OW5FeFRWVXYzNnQxYjkvSzkxM1gxZjE2dFZTVzdlV2FmcjA5VnE4dUVqTGwrK3Q4VGhDZklRdkRvYVBBQUlJSUlBQUF2VldnQkFmNFZQN1Z2bzFHaGpieG5NcnpkbHE1OUtzV1VObFpiWDAzREp6NVpYSnV2YmFEbXJac29ubXp0M3ErVjZ5cEZpN2Q5ZCsrdzBoUHNJWEI4TkhBQUVFRUVBQWdYb3JRSWlQNEtrMWIyZzF0OUw4dGpoSGs0dFhWSjZKQ2U5OStyVDBCUGpodzl0cjZOQVV4Y1kyVWs3T1ByMzU1bFo5OUZHeGxpM2JvOU9ucThmK2N6RUk4Ukc4T0JnNkFnZ2dnQUFDQ05SckFVSjhCRS92WTIyejlFUzdBV3EzK2g4cWFYaFNHUm5ObFpHUm9QVDBlQTBmM3NHeis5NjRjUU90WG4xQWI3K2RyM1hyU3ZUNTU3dFVXSGpFcjdNbXhQdkZSQ01FRUVBQUFRUVFRTUJ4QVVLODQrVFdkVmh3OFIzYTF1cXdmdC9vRzNYb0VLZStmVnRxNE1BMjZ0bzFRUWtKTWNyTlBhQzMzdHFtbkp5OVdybHl2K2MrK0VDK0NQR0JhTkVXQVFRUVFBQUJCQkJ3VG9BUTc1eTFKVDFGUlVuSnljMTBSNTkwL1duZ0lQMHpNVitKZlJwN3dydTVqYWE4L0xUbnRwbkZpM2Zxczg5MmFkV3FBeW9xOG0vbnZmb0FDZkdXVEJsRkVFQUFBUVFRUUFBQnl3VUk4WmFUMmxPd1pjdkdTazl2N3ZudTFDbGVQN2s2VTIyem1pazZNY3J6b1V6cjE1Zm95eTkzZXdKOFFjRmh6Ni9lRDIwS2RrU0UrR0RsT0E0QkJCQkFBQUVFRUxCWGdCQnZyMjlJMWR1MGFhSzJiWnQ1YnBVeDk3dGZlbWtiWFhwcGtqcDNqdmZVTGQxNVV1OS92a1BMbHUxV1hsNnB0bTQxMzJVNmV2UlVTUDE2RHliRVc4SklFUVFRUUFBQkJCQkF3SElCUXJ6bHBNRVhqSTF0cUk0ZDQ1U1NFcXQyN1pxcFk4ZDQ5ZXpad3ZQZjVrMnE1cXVrNUlSMmYzTk0zVGEyMFAwTFA5Ynl2TDNhc3FWVVI0NVlFOXlyanA0UUgveGNjaVFDQ0NDQUFBSUlJR0NuQUNIZVRsMGZ0UnMwaVBMYzM5NitmYXducUp0ZDl4NDlXcWhYcjBSbFppYXFWYXVtbmdxSEQ1ZHJ6Wm9EK3VLTDNaNm55endUZFpueXR4elNrRlh6YlIwOUlkNVdYb29qZ0FBQ0NDQ0FBQUpCQ3hEaWc2WUw3c0JXclpvb1ByNlJ1bmR2b2ZidDQ1U2FHdWNKN0QxN0pucnVkNCtPanRLcFUyZTBlZk1oNWVhV0tEZjNvUEx6UzdWeG8vbnZBOG82MDBwTHVsMnYyN2N1MHFzSHR3UTNDRCtQSXNUN0NVVXpCQkJBQUFFRUVFREFZUUZDdkkzZ2pScEZxMDJicG1yYnRxbVNrcHA2Zm0rQ2V0T21EVFY0Y0Z2UEo2bWFEMkV5WDhYRlJ6eUIzYnhCZGYzNmc5cTE2NWgyN0RqaWViS00rZjJaTXhVZnpEUTdMVnZYTkcrdjVGV3pkT3E4ejJpMTltUUk4ZFo2VWcwQkJCQkFBQUVFRUxCS2dCQnZsYVNrcGswYmVHNlBNWUU5S2FtWlo3ZmR2QW5WM09kdXdydjVJQ2J2MTdGanB6eUJmY09HZzU0UFkvSUdkaFBhelljeEhUOSsrcnlSTlk5dXBEMTl4bXJhM2x6OWZNZVhGbzY4NWxLRWVOdUo2UUFCQkJCQUFBRUVFQWhLZ0JBZkJGdkRobEZxM2JxcFdyZHU0dGxkTjcrYUFOKzdkMHVscGNWWGZzZkh4M2lxbTExMEU5TE5iVEg1K1ljOXY1ckhQKzdjZWJReXZPL2JkOXpuU0g3V3BwZWU2WENadXF4OVJadFBsUHBzSDJvRFFueW9naHlQQUFJSUlJQUFBZ2pZSTBDSTk4UFZQS1BkaEhWelA3djVidG15aVNlb1Z6eXpQVTRYWGRUWXM5dmVwRWxEVDdYOSs0K3JvS0JNK2ZsbG5rYys1dVVkMHNHREp6ei9mKzllODMxTWUvYjREdTNWaDdZcGM3UjJsUi9WbFp2bStUSHEwSnNRNGtNM3BBSUNDQ0NBQUFJSUlHQ0hBQ0crbXFvSjdDYVVKeVorRzl6TmsyUFMwaW9DZTNxNjJXbHZYbm5VZ1FNbnRIMTdtZWNXR0JQY3plTWV6YTY2Q2V0NzloenovSDczN21NcUx6OFQwdndOaWszU0Y5MXYxTmo4anpUclFGNUl0Znc5bUJEdnJ4VHRFRUFBQVFRUVFBQUJad1V1MkJCdlFucGlZb3duckh1L0V4SmlQTTlucjNoT3V3bnVGYmZHTkd0V3NjTythOWRSYmQ5KytKeHZzN3UrZjMvRkxyczN2SmVWbFZzK2kzL3ZORmczSjZhcHphcVpPbmsydEI4SS9CMGNJZDVmS2RvaGdBQUNDQ0NBQUFMT0N0VHJFRytldzk2aVJZeE1PRGZmVlFPN2VmT3A5eG50SnJBbkp6ZjFQUExSKzJWMjFVMWdOenZzM3AxMnMrdGVFZHEvRGU1MmZNaFM5U1hRTExxaER2UzVXOVAzcmRkUENyOXdiSVVRNGgyanBpTUVFRUFBQVFRUVFDQWdnWG9SNGsxQWI5NjhrVnEwYU93SjY5N2ZteDMwbEJUenRKaUtKOFo0ZDlrN2RQZzJySnVueEJRV0h0YTJiU2F3bTEzMmlzYzZtcUQrYldpdkNPOG5UenF6QTE1OUJpZTA3cW5uT2w2dTNybXZhKzN4Z3dGTmNDaU5DZkdoNkhFc0FnZ2dnQUFDQ0NCZ24wREVoUGpZMklhVk8rcm13NUxNcm5yejVqR2VuWGJ6UnRPS3h6cDZ2NXQ1bnMxdTdtMlBpaktuV1BGVlVtTHVYNjhJNnQ3ZGRlK2JUczBiVDgxM1NjbEp6N2VidnI3dWZyUEt6NTdSb0kxdk96b3NRcnlqM0hTR0FBSUlJSUFBQWdqNExlQ3FFRzgrSEtraW5EZXFET3plb0c0Q3VmZjU2K1pKTVdaWHZVMmJKa3BPamozblpNMXUrZTdkUnozZnUzYVpONWNlOVR3SnhueUFrbm1rWTlXd2JuYmEzZjRWSDkxSXBWbjM2cmZGT2ZyTnpxOGRIUzRoM2xGdU9rTUFBUVFRUUFBQkJQd1djRFRFbTN2VXpTNjYrWTZMcS9qVlBFdTk2bitiTjVXYWNPNE43T1o1N09hV21NYU5HNXh6VXVhSkx4VmgzZng2elBPbVUvT3J1U1hHaEhPem0xN3hhOFh2VDUrdStNVFRTUHU2T2o1RkgzUWRxZXMyTDlEOFE5c2RIVDRoM2xGdU9rTUFBUVFRUUFBQkJQd1dzRHpFbTExMEU5RE5EbnBjWE1QS2tPNE43K2JXRi9NWXgxYXRLcDY3N3YxOTY5YU5QVzI5WHlaQW1nRHVEZWxWZnpXUGJ6UTc2bVZsM3FCK3NuS0gvZFNweUF6cnRjM1lyOXRtNlltVVM5UnE1VXZhZjlyWmZ6a2d4UHY5T3FJaEFnZ2dnQUFDQ0NEZ3FFQkFJZDdjWG03dVRUZGgrOXVkOUc5MzFzMmZtWjN6cWgrSzFLcVZDZXdWSDVKazNuaGEvY3Y3QVVqZVg3Mjc2cHMzSC9Mc3BKdkhOUjQrWE83NTFmdDk5T2dwUjVIQzJkbTg5T0hxMlRSUjZXdGZjWHdZaEhqSHlla1FBUVFRUUFBQkJCRHdTK0NjRUc5MnkwMFFqNDF0NUhrMmV0WGZtMTExRTl3VEVrd285KzZrTjY2eXEyNCtKS21Kb3FPL2ZTT3BDWUVIRDU2c2ZJYTZlWTY2OTNucTV2Y0ZCWWYvL1diU0V5b3RMZGVoUXljckE3dGZvNzhBR3UzdE0xWWZsTzdRWGZtTEhUOWJRcnpqNUhTSUFBSUlJSUFBQWdqNEpSQjE0NDJkenBwd2JyN05tMHJOMDE3TWpybjNnNUNxL3Q0OHZyRmh3MmhQNGZMeTA1NTd6VTFJTjdlOWVKL3NjdTZ2RlR2cEpweWJieFBVSzI2RHFmaC9mTlV0a0JZVHI2Mjk3OURQQ3IvUXMzdldPczVGaUhlY25BNFJRQUFCQkJCQUFBRy9CS0lLQ3U0NGE1NzhVdlYrZEhPa3VXWEZ1M051N2tIMzdxQ2IwSDd3NEhFZE9sVHVhWFBraVBmWFU1WC9iVDRBcWVMUFR1bk1tZnAxajdwZnFoWTFHcDJZcmxjNkQ5VjNOcnlsWlVmMldGVFYvektFZVArdGFJa0FBZ2dnZ0FBQ0NEZ3BFTFZxMWExblRWajNmbnZ2VFRlNzV1YU5vMVh2U1RmL3p4dmFqeDA3N2VRNEw4aStubXIvSGYyNFRTODF5M2xCcCtUOEQwT0UrQXR5MlhIU0NDQ0FBQUlJSUJBQkFsSERoN2MvVy8zTm8rYU5wTWVQRTlMRFBYK2ZkN3RCRGFLaVBUdng0ZmdpeElkRG5UNFJRQUFCQkJCQUFBSGZBZ0U5bmNaM09WcFlKV0FtNWtTLzhYcCs3enJQUGZIaCtDTEVoME9kUGhGQUFBRUVFRUFBQWQ4Q2hIamZSbUZwMGI5WkszM2Q0eGJkdVhXUjVoemNFdklZc3JPek5YUG1US1drcEhocXJWdTNUcG1abVhYV0pjU0h6RTRCQkJCQUFBRUVFRURBRmdIYlFueHU3bTNxMENGV1R6KzlSZzgrMkx2eWpiTkZSVWMwZHV4SFdyeDRweTBuVkYrSy90L1dQVFd0NCtWS1h6TkhXMCtXaFh4YUN4Y3VWRUZCZ2NhUEh5OXZvTit3WVlPR0RSdFdhMjFDZk1qc0ZFQUFBUVFRUUFBQkJHd1JzRFhFOSt5WjZIbHo3TVNKbjJ2V3JEeE5uVHBBanp6U1I1czNseW96ODNWYlRxaStGSDB4ZFloR0puUlU2MVV6YlRrbEUrcVRrNVByM0kwbnhOdENUMUVFRUVBQUFRUVFRQ0JrQVZ0RGZFWkdjejM1NUNwTm12UjE1VUJuekxoU1k4WjBPZS8vaDN3bTlhekErc3hSMm56OGtLN2Y4cjdsWjhaT3ZPV2tGRVFBQVFRUVFBQUJCQndWc0RYRW05dHB2THZ3M3JQeTdzYWJuZm54NHo5eDlHUWpwYlA0NkVZcXpicFh2eW42U3IvZDlZM2x3ODdOelZWQ1FvTEdqaDJyeFl2UC9TVFl5Wk1uYThxVUtaVjlSa1Y5K3dtOGxnK0VnZ2dnZ0FBQ0NDQ0FBQUpCQ1lRdHhILzY2UzROR3pZL3FFSFg5NE91amsvUkIxMUg2cHBOOC9WaFdaRmZwenRtekJoTm16Wk44Zkh4NTdWZnRHaVI1OTUzYjV2Q3drS2ZiMm8xUmJpZHhpOTZHaUdBQUFJSUlJQUFBbzRMaEMzRXN4TmYrMXovdW0yV25raTVSTTIvK2J2S3pwUmJzaWltVHAycUJ4NTRRTTg4ODR3bVRacmtWMDFDdkY5TU5FSUFBUVFRUUFBQkJCd1hzRFhFMTNSUC9NS0ZJelZ3WU92emJyTngvTXhkM09HODlPRktiOXhjUGRkWjkrWmZjd3ROY1hGeG5VK2pxVTVDaUhmeEltRm9DQ0NBQUFJSUlIQkJDOWdhNHMzVGFhbytVdEs4cVhYY3VPNWF0S2lJVzJucVdIWjcrNHpWT3lYYmRPKzJqeTFabk5XZkVlOHRXbFJVVk9OOThkNC9KOFJid2s4UkJCQkFBQUVFRUVEQWNnRmJRN3g1WSt1U0pjVzYvdnBPbFFNbndOYzloNmt4OGNydmZZZCt0TzFUL1hYZmVzc25QSkNDaFBoQXRHaUxBQUlJSUlBQUFnZzRKMkI3aUsvK2RCcm5UaTB5ZXhxZG1LNVhPZzlWMXJvM3RQTFkvckNlQkNFK3JQeDBqZ0FDQ0NDQUFBSUkxQ3BBaUhmWjRuaXEvWGYwbzlZOUZmdk4zM1EyekdNanhJZDVBdWdlQVFRUVFBQUJCQkNvUllBUTc3S2w4WG0zRzNUcTdGa04zalF2N0NNanhJZDlDaGdBQWdnZ2dBQUNDQ0JRb3dBaDNrVUx3MHpHaVg3ajljenVOWHE0YUZuWVIwYUlEL3NVTUFBRUVFQUFBUVFRUU1EWkVJOTM0QUw5bXJYU2loNjM2UHRiUHRRYkpmbUJGN0Q0Q0VLOHhhQ1VRd0FCQkJCQUFBRUVMQkt3YlNmZW92RmRVR1VtdE82cDV6cGVydmFyWjZ1by9Fall6NTBRSC9ZcFlBQUlJSUFBQWdnZ2dBQTc4VzVmQXkrbUR0SEloSTVxdldxbUs0WktpSGZGTkRBSUJCQkFBQUVFRUVEZ1BBRjI0bDIwS0w3cGNZc0tUeDdSRFZ2ZWQ4V29DUEd1bUFZR2dRQUNDQ0NBQUFJSUVPTGR1Z2FpRmFWaldmZnBtVDFyOUVqUmNsY01reER2aW1sZ0VBZ2dnQUFDQ0NDQUFDSGVyV3VnYStNRWJldzFXdmNVTE5GTCt6ZTVZcGlFZUZkTUE0TkFBQUVFRUVBQUFRUUk4VzVkQXplM1NOV2I2ZGZva3ZYLzFOZEg5N3BpbUlSNFYwd0RnMEFBQVFRUVFBQUJCQWp4YmwwRGo3WE4wbTlUTGxGTXpneVZuejNqaW1FUzRsMHhEUXdDQVFRUVFBQUJCQkFneEx0MURieWNscTFCc1VsS1d6dkhOVU1reEx0bUtoZ0lBZ2dnZ0FBQ0NDQndqZ0JQcDNISmdsalo0MWJ0S0QraTZ6WXZjTW1JSkVLOGE2YUNnU0NBQUFJSUlJQUFBb1I0dDYwQjc1TnAvcnhuclI0dVd1YWE0UkhpWFRNVkRBUUJCQkJBQUFFRUVDREV1MjBOdVBISk5NYUlFTysybGNKNEVFQUFBUVFRUUFDQkNnRnVwM0hCU3JpcFJhcittWDZOQnE3L3A3NXl5Wk5wQ1BFdVdCZ01BUUVFRUVBQUFRUVFxRVdBRU8rQ3BlSEdKOU1RNGwyd01CZ0NBZ2dnZ0FBQ0NDQkFpSGZ2R3BpZGxxM0xYUFprR2tLOGU5Y0xJME1BQVFRUVFBQUJCTmlKZDhFYU1FK21LU28vb3BFdWVqSU5JZDRGQzRNaElJQUFBZ2dnZ0FBQzdNUzdjdzI0OWNrMGhIaDNyaGRHaFFBQ0NDQ0FBQUlJR0FGMjRzTzhEcm8wVHRDbVhxTjFiOEVTdmJoL1U1aEhjMjczUEozR1ZkUEJZQkJBQUFFRUVFQUFnVW9CUW55WUY0TmJuMHpEVG55WUZ3YmRJNEFBQWdnZ2dBQUNkUWdRNHNPOFBIN1ZOa3UvUzdsRWNkLzhUVWZPbkFyemFOaUpkOVVFTUJnRUVFQUFBUVFRUUtBV0FVSjhtSmZHck5TcmRFVmNXNld1blJQbWtaemZQYmZUdUc1S0dCQUNDQ0NBQUFJSUlPQVJJTVNIZVNFczYzNlR5azZYYTFqZS9EQ1BoQkR2dWdsZ1FBZ2dnQUFDQ0NDQUFEdng3bHdEcFgzdjBld0RtelZoKzJldUd5QTc4YTZiRWdhRUFBSUlJSUFBQWdpd0V4L3VOZEN5UVdQdDYzdTNmbDY0VkUvdFdSUHU0WnpYUHlIZWRWUENnQkJBQUFFRUVFQUFBVUo4dU5mQWQyTGJhR24zbTNURDV2YzE3OUMyY0ErSEVPKzZHV0JBQ0NDQUFBSUlJSUJBelFMY0V4L0dsVEhtb2k2YW1YYVZldWErcHZYSFM4STRrcHE3WmlmZWRWUENnQkJBQUFFRUVFQUFBWGJpdzcwR3ByWWJvTjhrOTFPREZkTjFSbWZEUFJ4MjRsMDNBd3dJQVFRUVFBQUJCQkJnSjk1MWErRGx0R3dOaWsxU21nc2ZMMm13MklsMzNaSmhRQWdnZ0FBQ0NDQ0FBRHZ4NFY0RFgzVy9XUWRQbjlBMWVlK0dleWcxOWsrSWQrVzBNQ2dFRUVBQUFRUVFRSURueElkekRaakhTODdhbjZlSmhaK0hjeGkxOWsySWQrVzBNQ2dFRUVBQUFRUVFRSUFRSDY0MTBMcGhFKzNwTTFZUEZpN1ZNeTU4dktSeEljU0hhM1hRTHdJSUlJQUFBZ2dnVUxjQVQ2Y0owd3E1TERaSm4zZS9VZGR0WHFENWg3YUhhUlIxZDB1SWQrVzBNQ2dFRUVBQUFRUVFRSUNkK0hDdGdidGJkdFdMcVVQVWJlMnIyblRpVUxpR1VXZS9oSGhYVGd1RFFnQUJCQkJBQUFFRUNQSGhXZ08vYlRkQXYyemJWekU1TDdqeThaTEdoUkFmcnRWQnZ3Z2dnQUFDQ0NDQVFOMEMzRTRUcGhYeWF0cFFEWWh0cmZTMXI0UnBCTDY3SmNUN05xSUZBZ2dnZ0FBQ0NDQVFEZ0ZDZkRqVUphM29jWXYybGgvVGlNM3ZoV2tFdnJzbHhQczJvZ1VDQ0NDQUFBSUlJQkFPQVVKOE9OUWxIYzhhcCtuNzF1c25oVitFYVFTK3V5WEUremFpQlFJSUlJQUFBZ2dnRUE0QlFud1kxSk1hTnRXdVBtUDBzOEl2OU95ZXRXRVlnWDlkRXVMOWM2SVZBZ2dnZ0FBQ0NDRGd0QUFoM21seFNaZkh0ZFduM1c3UXRYbnY2YjNTUXNkSHNIRGhRZzBjT0ZBVEowN1VyRm16YXUyZkVPLzQxTkFoQWdnZ2dBQUNDQ0RnbHdBaDNpOG1heHZkMjdLYi9wWTZXRjNXdnFMTkowcXRMZTZqMnBneFl6UnQyalJQSzBLOG8vUjBoZ0FDQ0NDQUFBSUlXQ1pBaUxlTTB2OUN2MjkzaVI1dTJ5Y3NqNWZNemMxVlNVbUp1bmJ0cW9jZWVvaWRlUCtualpZSUlJQUFBZ2dnZ0lCckJBanhZWmlLbDlPeU5UQzJqVEljZnJ6a2pCa3pOR0xFQ00yZE8xZDMzWFVYSVQ0TWMwK1hDQ0NBQUFJSUlJQ0FGUUtFZUNzVUE2enhSYmNiZGZ6c2FXVnZlaWZBSTROdlBuWHFWRTJZTU1FVDNMdDA2Vkw1KytyM3hFK2VQRmxUcGt5cDdDZ3F5aXdSdmhCQUFBRUVFRUFBQVFUY0pFQ0lEOE5zN0x6NEIxcHdxRkQzYmZ2WXN0Njk5N3JIeDhlZlZ6TW5KMGRKU1VsYXNHQ0J4bzhmcjZxQm5qZTJXallGRkVJQUFRUVFRQUFCQkJ3VElNUTdSbDNSVVFORnFiemZlRTBwWHFHcHhUbU85RzV1b3hrM2JseU5mYjN3d2d1ZVlGL1RGMCtuY1dSNjZBUUJCQkJBQUFFRUVBaFlnQkFmTUZsb0IzUnRuS0NOdlVicjd2eVBOUE5BWG1qRmdqeWFuZmdnNFRnTUFRUVFRQUFCQkJCd2lRQWgzdUdKdUtaNWU3M2Y1Vm9OM2poUG54d3VkcmozaXU0SThXRmhwMU1FRUVBQUFRUVFRTUF5QVVLOFpaVCtGYnEvVlhmOWI2Y3JsYnJtWlcwN2VkaS9nOExVaXR0cHdnUlB0d2dnZ0FBQ0NDQ0FnQThCUXJ6RFMrUjMvMzVHZktPY0dRNzNISGgzaFBqQXpUZ0NBUVFRUUFBQkJCQndRb0FRNzRSeWxUNW1wMlhyc3Rna3BhMmQ0M0RQZ1hkSGlBL2NqQ01RUUFBQkJCQkFBQUVuQkFqeFRpaFg2ZVB6YmpmbzVOa3p1c3JCWjhRSGU0cUUrR0RsT0E0QkJCQkFBQUVFRUxCWGdCQnZyKzk1MVl0NjM2VVBTbmZvWGd1ZkVXL1hLUkRpN1pLbExnSUlJSUFBQWdnZ0VKb0FJVDQwdjRDTzlqNGovdkhpSEQxZXZDS2dZOFBSbUJBZkRuWDZSQUFCQkJCQUFBRUVmQXNRNG4wYldkWWlvM0Z6NWZXNlhmY1dMTkdMK3pkWlZ0ZXVRb1I0dTJTcGl3QUNDQ0NBQUFJSWhDWkFpQS9OTDZDamg4V242TU91STNYVnhubGFFcVpueEFjeVlFSjhJRnEwUlFBQkJCQkFBQUVFbkJNZ3hEdG5yZkd0dW10NnB5dVZ0bWFPQ2s2V09kaHpjRjBSNG9OejR5Z0VFRUFBQVFRUVFNQnVBVUs4M2NKVjZ2KzIzUUQ5cW0yV3pEUGlUK3VzZ3owSDF4VWhQamczamtJQUFRUVFRQUFCQk93V0lNVGJMVnlsL2o5U3I5TGxjVzJWR2dIUGlEZkRKc1E3dURqb0NnRUVFRUFBQVFRUUNFQ0FFQjhBVnFoTlArdDJnMDZkUGFNaEVmQ01lRUo4cUxQTjhRZ2dnQUFDQ0NDQWdIMENoSGo3Yk0rclhOajdUaTB1MjZtN0M1WTQyR3Z3WGJFVEg3d2RSeUtBQUFJSUlJQUFBbllLRU9MdDFLMVMyL3VNK0NlS2N6UTVBcDRSejA2OFF3dURiaEJBQUFFRUVFQUFnU0FFQ1BGQm9BVnpTSHJqNXRyYzYzYmRWL0N4L3I1L1l6QWxIRCtHblhqSHlla1FBUVFRUUFBQkJCRHdTNEFRN3hkVDZJMkd4cWRvWWRlUnl0NzBqajRxMnhsNlFRY3FFT0lkUUtZTEJCQkFBQUVFRUVBZ0NBRkNmQkJvd1J3eXJtVTN6VWdkck01cjVpZy9BcDRSYjg2UkVCL01USE1NQWdnZ2dBQUNDQ0JndndBaDNuNWpUdzlQdEJ1Z3h5TG9HZkdFZUljV0J0MGdnQUFDQ0NDQUFBSkJDQkRpZzBBTDVwQVpuYTdVaU9ZZDFIN043R0FPRDhzeDdNU0hoWjFPRVVBQUFRUVFRQUFCbndLRWVKOUUxalQ0b011MWF0RWdSZ00zdkdWTlFRZXFFT0lkUUtZTEJCQkFBQUVFRUVBZ0NBRkNmQkJvd1J5eXJ1ZHQybkM4Ukxkcy9UQ1l3OE55RENFK0xPeDBpZ0FDQ0NDQUFBSUkrQlFneFBza3NxWkJhZDk3OU9MK1RmcHA0UmZXRkhTZ0NpSGVBV1M2UUFBQkJCQkFBQUVFZ2hBZ3hBZUJGdWdoemFNYjZWRFd2WHBreHpMOWNmZXFRQThQVzN0Q2ZOam82UmdCQkJCQUFBRUVFS2hUZ0JEdndBTHAyU1JSdVptMzZhNzh4WHI1d0dZSGVyU21DMEs4Tlk1VVFRQUJCQkJBQUFFRXJCWWd4RnN0V2tPOWE1cTMxL3RkcnRYZ2pmUDB5ZUZpQjNxMHBndEN2RFdPVkVFQUFRUVFRQUFCQkt3V0lNUmJMVnBEdmZ0YWR0TUxxWU9Wc2ZZVmJUbFI2a0NQMW5SQmlMZkdrU29JSUlBQUFnZ2dnSURWQW9SNHEwVnJxRGNwdVo4ZWJ6ZEFEVmRNMTJtZGRhQkhhN29neEZ2alNCVUVFRUFBQVFRUVFNQnFBVUs4MWFJMTFQdmZqbGZvNXNRMHRWNDEwNEhlck91Q0VHK2RKWlVRUUFBQkJCQkFBQUVyQlFqeFZtcldVdXZkakJGS2J0Uk1XZXZmZEtBMzY3b2d4RnRuU1NVRUVFQUFBUVFRUU1CS0FVSzhsWnExMUZyZDgvdmFkcUpNMTI5NTM0SGVyT3VDRUcrZEpaVVFRQUFCQkJCQUFBRXJCUWp4Vm1yV1V1dEFuN3YxNnNFdG1yRDlNd2Q2czY0TFFyeDFsbFJDQUFFRUVFQUFBUVNzRkNERVc2bFpRNjJtVVExMHROODQvYnJvSy8xdTF6YzI5Mlp0ZVVLOHRaNVVRd0FCQkJCQUFBRUVyQklneEZzbFdVdWRybzBUdExIWGFOMWJzRVF2N3Q5a2MyL1dsaWZFVyt0Sk5RUVFRQUFCQkJCQXdDb0JRcnhWa3JYVXlZNXZwMFZkcjlQVm0rWnJZVm1SemIxWlc1NFFiNjBuMVJCQUFBRUVFRUFBQWFzRUNQRldTZFpTWit4RlhmUlMybFhxa2Z1YU5od3ZzYmszYThzVDRxMzFwQm9DQ0NDQUFBSUlJR0NWQUNIZUtzbGE2dnlxYlpaK2wzS0ptdVc4b0dOblQ5dmNtN1hsQ2ZIV2VsSU5BUVFRUUFBQkJCQ3dTb0FRYjVWa0xYV2U2M2k1N3J3b1F5MVd2bWh6VDlhWEo4UmJiMHBGQkJCQUFBRUVFRURBQ2dGQ3ZCV0tkZFQ0Vi9wd2RXNGNyMTdyNXRyY2svWGxDZkhXbTFJUkFRUVFRQUFCQkJDd1FvQVFiNFZpSFRWeWV0eWl2YWVPYTNqZXV6YjNaSDE1UXJ6MXBsUkVBQUVFRUVBQUFRU3NFQ0RFVzZGWVI0MDlGNC9SdkVQYk5HN2JKemIzWkgxNVFyejFwbFJFQUFFRUVFQUFBUVNzRUNERVc2RllTNDBHaWxKNXYvRjZvamhIazR0WDJOaVRQYVVKOGZhNFVoVUJCQkJBQUFFRUVBaFZnQkFmcW1BZHgzZU9pZGVXM25mb2g5cyswZlI5RzJ6c3laN1NoSGg3WEttS0FBSUlJSUFBQWdpRUtrQ0lEMVd3anVPdmpFdld4OTJ1MTdWNTcrbTkwa0liZTdLbk5DSGVIbGVxSW9BQUFnZ2dnQUFDb1FvUTRrTVZyT040ODJqSjJXblp1bmpkWEswNWRzREdudndybloyZHJaa3paeW9sSmNWendLSkZpelJzMkxCYUR5YkUrK2RLS3dRUVFBQUJCQkJBd0pWTGJQRUFBQkgyU1VSQlZHa0JRcnlONGc4bjlkR1Q3Uy9WUlN0ZjBzSFRKMnpzeVhkcGI0QmZzR0NCeG84Zjcvc0FTWVI0djVob2hBQUNDQ0NBQUFJSU9DNUFpTGVSL1ArMS80NG10TzZwWnQvOHpjWmUvQ3M5WThZTURSbzBTSm1abWY0ZFFJajMyNG1HQ0NDQUFBSUlJSUNBMHdLRWVCdkY1NlJsNjVMWU5zcFkrNHFOdmZoWE9qYzNWeVVsSlJvd1lJQmlZbUpVVmxhbWlSTW5hdGFzV2JVV1lDZmVQMXRhSVlBQUFnZ2dnQUFDVGdzUTRtMFVYOUwxT2pXSWl0WVZHLzlsWXkrK1MzdHZwVEV0eDQ0ZHE4V0xGOHVFZXZOVmZXZCs4dVRKbWpKbFNtWFJxQ2l6UlBoQ0FBRUVFRUFBQVFRUWNKTUFJZDdHMmRpWU9Vb3JqKzdYNlB4Rk52WlNVWHJNbURHYU5tMmE0dVBqeitzckp5ZEhTVWxKcW5vLy9OU3BVelZod2dROTlOQkR0ZTdHc3hOdis3VFJBUUlJSUlBQUFnZ2dFSlFBSVQ0b052OE9LdTE3ajE3WXQxRVA3bGpxM3dFMnRqSTc3MHVYTHExOFV5c2gza1pzU2lPQUFBSUlJSUFBQWpZTEVPSnRBbTRXM1ZCSHN1N1R3enVXNmI5MnI3S3BGLy9MbWplMmpobzFxdkkrK05wdXA2bGFrWjE0LzMxcGlRQUNDQ0NBQUFJSU9DbEFpTGRKTzZOeGMrWDF1bDAveUYrczJRYzIyOVJMWUdVWExseW9vVU9IZWc0cUtpcXF2RCsrdGlxRStNQjhhWTBBQWdnZ2dBQUNDRGdsUUlpM1NkcjdhYTFETjcyanhXVTdiZXJGM3JLRWVIdDlxWTRBQWdnZ2dBQUNDQVFyUUlnUFZzN0hjYU1UMC9WSzU2SHFrZnVhTmh3dnNha1hlOHNTNHUzMXBUb0NDQ0NBQUFJSUlCQ3NBQ0UrV0RrZnh6M1FwcmVlN2pCSUNkLzhYYVZueW0zcXhkNnloSGg3ZmFtT0FBSUlJSUFBQWdnRUswQ0lEMWJPeDNGUHBnelVRMGtYcTFIT0RKdDZzTDhzSWQ1K1kzcEFBQUVFRUVBQUFRU0NFU0RFQjZQbXh6RXpVNGRvVUd5U3V1Uys2a2RyZHpZaHhMdHpYaGdWQWdnZ2dBQUNDQ0JBaUxkcERYelk1VnJGUkRYUTRFM3piT3JCL3JLRWVQdU42UUVCQkJCQUFBRUVFQWhHZ0JBZmpKb2Z4Nnp0K1gydE9YWkFkK1F2OXFPMU81c1E0dDA1TDR3S0FRUVFRQUFCQkJBZ3hOdTBCdmIzR2FzWDkyL1N6M2Q4YVZNUDlwY2x4TnR2VEE4SUlJQUFBZ2dnZ0VBd0FvVDRZTlI4SE5OUVVTcnZmNzhlTFZxdS85eTEwb1llbkNsSmlIZkdtVjRRUUFBQkJCQkFBSUZBQlFqeGdZcjUwYjVqVEp5MjliNVQ5eFlzOGV6R1Irb1hJVDVTWjQ1eEk0QUFBZ2dnZ0VCOUZ5REUyekREQTV1MTFySWVOK3Q3ZWU5cFFXbWhEVDA0VTVJUTc0d3p2U0NBQUFJSUlJQUFBb0VLRU9JREZmT2ovUTBKbmZSMnhuQmxyWHRESzQvdDkrTUlkelloeEx0elhoZ1ZBZ2dnZ0FBQ0NDQkFpTGRoRGZ5d1ZRLzl0ZE1WU2w0MVM3dE9IYk9oQjJkS0V1S2RjYVlYQkJCQUFBRUVFRUFnVUFGQ2ZLQmlmclNmbE54UFU1TDdLenBudWgrdDNkdUVFTy9ldVdGa0NDQ0FBQUlJSUhCaEN4RGliWmovNXpwZXJsdGFwS3J0Nm4vWVVOMjVrb1I0NTZ6cENRRUVFRUFBQVFRUUNFU0FFQitJbHA5dDMreDh0VG8zYnE2KzY5L3c4d2gzTmlQRXUzTmVHQlVDQ0NDQUFBSUlJRUNJdDJFTkxPMTJvMHJQbEd0NDNyczJWSGV1SkNIZU9XdDZRZ0FCQkJCQUFBRUVBaEVneEFlaTVXZmIvRjUzNkpQRHhicTdZSW1mUjdpekdTSGVuZlBDcUJCQUFBRUVFRUFBQVVLOERXdmdaTC94ZW5yM2FqMVN0TnlHNnM2VkpNUTdaMDFQQ0NDQUFBSUlJSUJBSUFLRStFQzAvR2liMENCR0pYM3YwVU9GUy9YMG5qVitIT0hlSm9SNDk4NE5JME1BQVFRUVFBQ0JDMXVBRUcveC9IZHJuS0FOdlVicnpxMkxOT2ZnRm91ck8xdU9FTytzTjcwaGdBQUNDQ0NBQUFMK0NoRGkvWlh5czkzZ3VHUXQ2WGE5c2plOW80L0tkdnA1bER1YkVlTGRPUytNQ2dFRUVFQUFBUVFRSU1SYnZBWkdKNmJybGM1RDFUUDNOYTAvWG1KeGRXZkxFZUtkOWFZM0JCQkFBQUVFRUVEQVh3RkN2TDlTZnJiN2FadGUrbk9IeTVTNDhrV1ZuRDdwNTFIdWJFYUlkK2U4TUNvRUVFQUFBUVFRUUlBUWIvRWFlS0xkQUQzU3RxOWljbVpZWE5uNWNvUjQ1ODNwRVFFRUVFQUFBUVFROEVlQUVPK1BVZ0J0L3JmakZibzJvYVBhcjVrZHdGSHViRXFJZCtlOE1Db0VFRUFBQVFRUVFJQVFiL0VhZUN2OUduV0lpVlAvOVc5YVhObjVjb1I0NTgzcEVRRUVFRUFBQVFRUThFZUFFTytQVWdCdGxuYTdVUWRQbjlDMW14Y0VjSlE3bXhMaTNUa3ZqQW9CQkJCQUFBRUVFQ0RFVzd3R3R2UzZYWjhlM3FWN0NwWllYTm41Y29SNDU4M3BFUUVFRUVBQUFRUVE4RWVBRU8rUFVnQnREdmU5VjlQMjV1cVJvdVVCSE9YT3BvUjRkODRMbzBJQUFRUVFRQUFCQkFqeEZxNkJob3BTZWYvNzlmUENwWHBxenhvTEs0ZW5GQ0UrUE83MGlnQUNDQ0NBQUFJSStCSWd4UHNTQ3VEUFUyUGlsZC83RG8zSi8wai9PSkFYd0pIdWJFcUlkK2U4TUNvRUVFQUFBUVFRUUlBUWIrRWF1RFMyamI3c2ZwT3UyVFJmSDVZVldWZzVQS1VJOGVGeHAxY0VFRUFBQVFRUVFNQ1hBQ0hlbDFBQWYzNTlRaWY5SzJPNCtxeWJxOVhIRGdSd3BEdWJFdUxkT1MrTUNnRUVFRUFBQVFRUUlNUmJ1QWJHdCtxdTZaMnVWUEtxV2RwMTZwaUZsY05UaWhBZkhuZDZSUUFCQkJCQUFBRUVmQWtRNG4wSkJmRG52MnFicGQrMkc2RG9uT2tCSE9YZXBvUjQ5ODROSTBNQUFRUVFRQUNCQzF1QUVHL2gvUCs1dzJXNkl6RmRiVmJQc3JCcStFb1I0c05uVDg4SUlJQUFBZ2dnZ0VCZEFvUjRDOWZIbkxSczlXNTZrWHF0bTJ0aDFmQ1ZJc1NIejU2ZUVVQUFBUVFRUUFBQlFyeERhMkJ4MSt0a2d1L1F2UGtPOVdodk40UjRlMzJwamdBQ0NDQ0FBQUlJQkN2QVRueXdjalVjdDdibjl6MVBwYmt6ZjdHRlZjTlhpaEFmUG50NlJnQUJCQkJBQUFFRTJJbDNhQTNzdVhpTVhqNndXUS9zV09wUWovWjJRNGkzMTVmcUNDQ0FBQUlJSUlCQXNBTHN4QWNyVjhOeFovcmRyOG5GSy9SRWNZNkZWY05YaWhBZlBudDZSZ0FCQkJCQUFBRUUySWwzWUEyMGJ0aEVlL3FNMVlSdG4rb3YrOVk3MEtQOVhSRGk3VGVtQndRUVFBQUJCQkJBSUJnQmR1S0RVYXZobU13bWlWcWJlWnUrditWRHZWR1NiMUhWOEpZaHhJZlhuOTRSUUFBQkJCQkFBSUhhQkFqeEZxMk5JWEhKK3FqYjlScThjWjQrT1Z4c1VWVnJ5K1RtNXFwbno1NmVva1ZGUlJvN2Rxd1dMNjc5VGJpRWVHdjlxWVlBQWdnZ2dBQUNDRmdsUUlpM1NISlVZbWU5Mm5tWWV1YStwdlhIU3l5cWFsMlpoUXNYcW52MzdwN2dicjVtenB5cERSczJhTml3WWJWMlFvaTN6cDlLQ0NDQUFBSUlJSUNBbFFLRWVJczBKN2JPMVA5MC9LNWFyWHhKKzArZnNLaXFkV1ZNaURkZjN0QnUvanM1T1ZtWm1abUVlT3VZcVlRQUFnZ2dnQUFDQ0RnaVFJaTNpSGxLY245TlN1Nm42SnpwRmxXMHRzeVlNV1AwaHovOFFZOCsrcWpuVnBycDA2ZHI5dXpabWpScEVpSGVXbXFxSVlBQUFnZ2dnQUFDdGdzUTRpMGlmcTdqNWJxMVJacVNWcyt5cUtLMVpVeUluelp0bXVMajR6MkZ5OHJLTkhIaVJNMmFkZTU0SjArZXJDbFRwbFIySGhWbGxnaGZDQ0NBQUFJSUlJQUFBbTRTSU1SYk5CdXZkeDZtSGsxYXFOZTZ1UlpWREt4TTlaQmU5ZWhGaXhaNWJwMHhYOTdiWjZyZUkxL2JtMXU1Sno2d09hQTFBZ2dnZ0FBQ0NDRGdsQUFoM2lMcGo3dGVyek02cTZzMnZXTlJSZXZLbUlELzFGTlA2Zm5ubjYrOGZXYnExS21hTUdHQ0hucm9vZk4yNDcwOUUrS3Rtd01xSVlBQUFnZ2dnQUFDVmdvUTRpM1NYTmZ6TnEwOWZsQ2p0bGE4Z2RSdFgrYnhrdWFMblhpM3pRempRUUFCQkJCQUFBRUVBaGNneEFkdVZ1TVJlL3VNMWFzSHR1akhoWjliVk5IYU10bloyWjdIU3Fha3BIZ0s4NXg0YTMycGhnQUNDQ0NBQUFJSU9DbEFpTGRJKzB5LysvVjRjWTRlTDE1aFVjWHdsK0YybXZEUEFTTkFBQUVFRUVBQUFRUnFFaURFVzdBdTJqUnNxdDE5eG1qaTlzLzAzTjUxRmxSMFJ3bEN2RHZtZ1ZFZ2dBQUNDQ0NBQUFMVkJRanhGcXlKWGswU3RTYnpOcy85OEs4ZjNHcEJSWGVVSU1TN1l4NFlCUUlJSUlBQUFnZ2dRSWkzWVExY0ZkOU9pN3RlcDZzMnp0T1N3OFUyOUJDZWtvVDQ4TGpUS3dJSUlJQUFBZ2dnNEV1QW5YaGZRbjc4K2FqRXpucTE4ekJsNXI2dWRjY1ArbkZFWkRRaHhFZkdQREZLQkJCQUFBRUVFTGp3QkFqeEZzejVoTlk5WlQ2eHRjMnFtZHA3NnJnRkZkMVJnaER2am5sZ0ZBZ2dnQUFDQ0NDQVFIVUJRcndGYStJM3lmMzBlSEovUmVkTXQ2Q2FlMG9RNHQwekY0d0VBUVFRUUFBQkJCQ29La0NJdDJBOS9MbkRaZnJCUlJscXVXcW1CZFhjVTRJUTc1NjVZQ1FJSUlBQUFnZ2dnQUFoM3VJMU1Ec3RXd09hdFZLMzNOY3NyaHplY29UNDhQclRPd0lJSUlBQUFnZ2dVSnNBTy9FV3JJMzN1MXlyMk9pR3Vuemp2eXlvNXA0U2hIajN6QVVqUVFBQkJCQkFBQUVFMkltM2VBMnM2SEdMQ2s4ZTFrMWJQckM0Y25qTEVlTEQ2MC92Q0NDQUFBSUlJSUFBTy9FMnJvRnR2ZS9VaDZVN05IN2JKemIyNG54cFFyeno1dlNJQUFJSUlJQUFBZ2o0SThEdE5QNG8rV2h6Sk9zKy9mZWV0ZnBsMFhJTHFybW5CQ0hlUFhQQlNCQkFBQUVFRUVBQWdhb0NoUGdRMTBPanFHaWQ3RGRldjlqeHBmN2Y3dFVoVm5QWDRZUjRkODBIbzBFQUFRUVFRQUFCQkx3Q2hQZ1ExMEtIUnJIYWZ2RmR1cWRnaVY3YXZ5bkVhdTQ2bkJEdnJ2bGdOQWdnZ0FBQ0NDQ0FBQ0hlb2pXUTFiU2xjbnJlcXVzMkw5RDhROXN0cXVxT01vUjRkOHdEbzBBQUFRUVFRQUFCQktvTHNCTWY0cHE0T2o1RkgzUWRxZTlzZUV2TGp1d0pzWnE3RGlmRXUycytHQTBDQ0NDQUFBSUlJTUJPdkVWcjRJN0VkTDNjZWFqUzE4elIxcE5sRmxWMVJ4bEN2RHZtZ1ZFZ2dBQUNDQ0NBQUFMc3hGdThCbjdTT2xQUGR2eXVFcjc1dTByUGxGdGNQYnpsQ1BIaDlhZDNCQkJBQUFFRUVFQ2dOZ0Z1cHdseGJUeWUzRisvU2U2bjZKenBJVlp5MytHRWVQZk5DU05DQUFFRUVFQUFBUVNNQUNFK3hIVXdyY04zZFZPTFZLV3NtUjFpSmZjZFRvaDMzNXd3SWdRUVFBQUJCQkJBZ0JCdndScDROVzJvdWpkcG9UN3IzN0NnbXJ0S0VPTGROUitNQmdFRUVFQUFBUVFROEFxd0V4L2lXbGpVWmFTbnd0QzgrU0ZXY3QvaGhIajN6UWtqUWdBQkJCQkFBQUVFMkltM1lBMnM2bkdyTmh3djBlajhSUlpVYzFjSlFyeTc1b1BSSUlBQUFnZ2dnQUFDN01SYnRBYUtldCtsZVllMjZVZmJQN09vb252S0VPTGRNeGVNQkFFRUVFQUFBUVFRcUNyQTdUUWhyb2NUV2VQMHA5MnI5ZGpPcjBLczVMN0RDZkh1bXhOR2hBQUNDQ0NBQUFJSUdBRkNmQWpySURhNm9RNW4zYWVmRnk3VlUzdldoRkRKblljUzR0MDVMNHdLQVFRUVFBQUJCQkFneElld0JqckZ4S21nOTUyNk8vOGp6VHlRRjBJbGR4NUtpSGZudkRBcUJCQkFBQUVFRUVDQUVCL0NHdWpYckpWVzlMaEYxMjFlb1BtSHRvZFF5WjJIRXVMZE9TK01DZ0VFRUVBQUFRUVFJTVNIc0FhdWprL1JCMTFIYXRDR3QvVGxrVDErVmJvMHRvM2U3M0t0RWhyRWVOcS9lbUNMNTlkQmNVbTZiTVBiS2lvLzRsY2RKeG9SNHAxUXBnOEVFRUFBQVFRUVFDQndBVUo4NEdhVlI5eWVtSzQ1blllcTY5cFhsWGZpa005S3Q3WkkwOXowcXpWNTU5ZWFXcHpqYVQ4cHVaOGViemRBMjA4ZUpzVDdGS1FCQWdnZ2dBQUNDQ0NBZ0JFZ3hJZXdEaWEyenRUL2RQeXVXcTU4U1FkT242aXpVdlBvUm5xM3kvYzhiYTdOZTArbFo4bzl2L2YrL3c0eGNZVDRFT2FDUXhGQUFBRUVFRUFBZ1F0SmdCQWZ3bXliWGZRcHlmMFZuVFBkWnhYdmJUUlA3VjVkdVF2dlBlaVZ0S0hjVHVOVGtBWUlJSUFBQWdnZ2dBQUNYZ0ZDZkFocjRjOGRMdE5kRjJXbzFhcVpQcXQ0US95NGdvLzFSa24rT2UwSjhUNzVhSUFBQWdnZ2dBQUNDQ0JRUllBUUg4SnltSjJXcmY3TldxbDc3bXMrcTdBVDc1T0lCZ2dnZ0FBQ0NDQ0FBQUorQ2hEaS9ZU3FxZG1Dak84cHZrRWpmWGZqdjN4V1NXa1VxeSs2MzZpbGgzZnI5dnhGbGUyOS85LzhENTVPNDVPUkJnZ2dnQUFDQ0NDQUFBSzhzVFcwTmZCVjk1dFZYSDVVTjJ4NTM2OUMzaWZSVkgwNmpibVZadlJGNlR5ZHhpOUJHaUdBQUFJSUlJQUFBZ2dZQVhiaVExZ0hXM3Zkcm8vTGluWHZ0by85cnVJTjh0NER2ci9sUTkyVzJKazN0dm90U0VNRUVFQUFBUVFRUUFBQlFud0lhK0JRMzNzMGZkOEcvV0xIbHlGVWtjeHVmUHVZMkhNZVBSbFNRWXNPNXNPZUxJS2tEQUlJSUlBQUFnZ2dZTEVBSVQ0RTBMUDlmNmhmRlMzWEgzYXRETHFLOTU3NEYvWnRPTy9SazBFWHRlaEFRcnhGa0pSQkFBRUVFRUFBQVFRc0ZpREVCd25hdG1GVEZmY1pveDl1KzhTekcrL1BsN21WeG54NVA2M1Z6Ui8wWk1aSmlQZG5WbW1EQUFJSUlJQUFBZ2c0TDBDSUQ5SThzMG1pMW1iZXBsdTNmS2czcXozM3ZhNlMzamV5ZXR0OGZuaVg2MjZqOFk2TkVCL2s0dUF3QkJCQUFBRUVFRURBWmdGQ2ZKREFWOFlsNitOdTEydkl4bm42K0hCeGtGWGNmUmdoM3QzencrZ1FRQUFCQkJCQTRNSVYrUCtCTlNtTGVGTmxyd0FBQUFCSlJVNUVya0pnZ2c9PSIsCiAgICJCYXNlNjRQcm9qZWN0IiA6ICJVRXNEQkJRQUNBZ0lBSEtwTkZFQUFBQUFBQUFBQUFBQUFBQVhBQUFBWjJWdloyVmljbUZmWkdWbVlYVnNkSE15WkM1NGJXenRtbDlUNHpZUXdKOTduMExqcC9hQnhIWmlKekNFRys1bU9tV0c0NWpDM1BSVnNUZU9paXk1a2t3Y1BuMWxLYkVkUXRLY2t3TEh3VVBrbGZYM3Q2dlZTdWIwWTVGU2RBOUNFczVHanRkeEhRUXM0akZoeWNqSjFlUm82SHc4KzNDYUFFOWdMRENhY0pGaU5YS0NzbVJWVDBzZFB3ekxQRlJJY3NMNEZVNUJaamlDbTJnS0tiN2tFVmFtNkZTcDdLVGJuYzFtbldXakhTNlNicEtvVGlGakIra0JNVGx5Rmc4bnVybVZTck9lS2U2N3J0Zjk2OHVsYmY2SU1La3dpOEJCZXJBeFRIQk9sZFNQUUNFRnBwQ2FaekJ5TWs2WWNoREZZNkFqNTdxVTBLOFRBZkNiZ3hhVk5BUFhPZnZ3eTZtYzhobmk0NzhoMG5sSzVGRFZNMEszTEtOZmYrYVVDeVJHanA1NlluN0hJOGNQQWdkaG1rMXhtV09LVWp3SGdlNHhyWEp3cm5oa2FwdmNDYVlTbG1WMVAxOTREUFpOZjFHZWtkUXdSRkpCcHNmcElKa0J4T2JKems4L1pMb2pvN3RHZXhIbklwYW9HRGxYK01wQjgwWDZZRk5UeEpDNUlRK0xMb05tcnBwVGFJejh0THVBdWh2ZUdESmdzUzYwd3RocnhUZ2NHc2hsTXJiSmp3eTVkeWpJWDFrVHJkOEtyZWNIaHExSjMwMjRRZmVDL1FtSkhuT1RjZStkOFVFWnIxcHcveWQwd0thSVpTakwzNUVUOFRTalVCd1FQQ1dzaG5ocGhBcTZ2Lyt1NTc0SWNyYzE4aEtIaGFlbUpMcGpJSFhZNFRmYUxSLytJTEhldk1yK1RCMzRoNjBvaVdnZGtZaW83ZUFsSktWVXNieFp5algrZGh2aXo0YWY1NHFXZlYwd3BVTlBUVW1QVGE1TjVnNGd1OVdWdjdKYmdaa3NRMVpiWmdseHM2WW1PVE9OWG4zRG9tS2Y2L2hsb2tjYk54WFdiZ3ZZNktRNmZ2RFNXdnR2S3R1SjdPKzJYNVVKZjc5OWJnWW84SHpiNGcvZUZya2ZkZkhmNnpaNXZleS9MY1JLVDczM1BYSVhQVDBSeW1DaFFCTE10dk9QT0NOUkJmT3psU3I2L1RkR3YxWDRRUkpnMWt3bFFvVnJlcG03cHZpRHU3aS9LVHdqenozejlzR3oyYWErSHFvZ0JUcTNOYzV0d1hQZkpqMmI5RzBTVkVqYXhUeEdtWmxXZk1QeFBWcFAvWFpCanhmMGpFNEQ3N0ZTTzU1ci83eitzZXQ1b1Q0THY2djVFR3ArQnVmTDhoUkVZL2xmTGVYS1hBTHJBSFI3T2F3b2M0Zmx2c2t5TnR1QnBDVFdScE1TclpZakhhaWx1Q2pQWFFpUEphZTVncHRJQUxENlh0TWE3b3pFYWxxZXBuVGZFMUtVQm1KZlRMa2dENXlwQ2dZcXpmNmNtZ3ZRcHFXM3NaZkgxcW1udTNmTWgxbEM2NVY0YnFWYUYvYVd5UlI2ZkFCOVNrVk5tdTRDWnRqeGh6MXZHUFRjZ1RjNERvYmhqbkM5WVd1NEs2N0dRdGhsOS9EY25RMXFmMWZ6WFFhd05HTVJOZTRWM1UxVzRRNEhmaGoyUXo4NFBoNTRZWDl3K0pQQjcxVkdaU3ZoUzJ6Y2pRWDFIQTY5MSs1Y3NQTnhNMngzUlBEZC9nWi9PSGpGeDgyTTAzblNzS25ycFZ6aEdGaVRhdU1yMzNLMHNSM3B5dlhmZFpWUlEvV2VEZW9yRGNxM1hKM3lLSmYxM2FtVktuTEROM1kwd1hsQktNRml2dDdUQVM5RkZCVDE0ZURXQ0kyUHNLOFE2ZWFwYU5CSlBiUUxLelcrZHRySlRJam14bkNxSzloT0NQdUVvN3RFY08zeTF3UFFnMHpkZTJscjJneHR6RGtGWEx2NVQwdTU4UzF6TGVUZkJHajNZTzUvVzIvUkZLSzdNUzlXWXRQdFhvWEllZ1ZjR3FIeGpmR0pGYkJQeUhxME1JVnhVb2NIZ2YwZ2FkSkhOOUxsODRzN29qWjcwVzZmeW83V25GTzM4VzhqM2VXL3BwejlDMUJMQndnWU5sSDBwZ1FBQUNFakFBQlFTd01FRkFBSUNBZ0FjcWswVVFBQUFBQUFBQUFBQUFBQUFCY0FBQUJuWlc5blpXSnlZVjlrWldaaGRXeDBjek5rTG5odGJPMlgzVTdiTUJUSHI4ZFRXTDRuaWRNa1VOU0FLbmF4U1lDR3VObXRtNXltM2hJNzJBNXRlYlc5dzU1cGpwMkdGQW9TVlNkdDJucmh6M1A4OGZ2YngrbmtZbFdWNkFHa1lvS25tSGdCUnNBemtUTmVwTGpSOCtOVGZIRitOQ2xBRkRDVEZNMkZyS2hPY2R4YTluNm01b1ZKMHJhaGxXSm5YTnpRQ2xSTk03akxGbERSSzVGUmJVMFhXdGRudnI5Y0xyM05vSjZRaFY4VTJsdXBIQ096SUs1UzNCWE96SEJiVHN1Uk5RK0RnUGhmcjYvYzhNZU1LMDE1QmhpWnhlWXdwMDJwbFNsQ0NSVndqZlM2aGhUVEZWTWpNMFZKWjFDbWVOcFdQMkxVMmFkNFJJSVJQai82TUZFTHNVUmk5ZzB5MDZwbEE3MlByZml0amVtK0ZLV1FTS2JZN0x1dzZjeW10S3dYdEMxWnc1S3VRYUlIV3ZZdHRORWlzNzYyZFU1TEJSdGJNOHUxeU1IMVJKMDlaNVhGaDVTRzJzaUVrYW9CY2x0eVd6T3oxbVlpSzl0d1BNYmhUcTlMUUhyQnN1OGNsRUViRHB6YXdpZVc1OUNxNzN6Z25qc1gxYVlwcnFrMFltckpNak9ISzRQWjg4OGZyZm5FN3hDL2dKMDE4Z0V5S2pVb1J2a0ErMlhiOFp4NzhxOXpmd09rNEN3YjhQdk1EWDlsRUxVTHM1UzNVTWJCWGlqRE9MWXdTWGp5SEtkSEF2Y2owVGdnSkNIaDN3allIR3hXQURkblVndXBUSndLN0N6cndKby9CbDMwV3hGYlh4UGIrMGhjcy9VM1M1VnNoYWJPWStvTXA2SExSaTZMWEJiM1NKN2ZKbGJWSmN1WWZsdHpzMlVPQTgyLzJQclduVEVSY0MraHgyT3JjMGpHVm1lYjkwckhoMUkyRTBMbUNxMGNUSWZZcHN0K3lEbHRYNWx1bGxmUDJDNmRnLzB1VWkzSzlRSnlLZmdUMTBIVEU5cFJoM2FmUS9aZU9VZzhzbnJFNU1XMWl6b2s4VGdKb2lRNm1EYjczcnJYeWQ0M05MZnZRN2ZWMjAxOXlKVHNGNWVDYUhlUTkwNE9CdVIzQkpPZG9hUnRkUEZpN2JMSHNCL3d2ZEVGVFJPWG5ianMxR1hqanNMcllxbEd6czJIMmE2bnVldmExaTM2WTNVNzhQTkI5Z3NySEhUUDRxWXREK0hGL3dQSjI0SEVIM3l0KzV0L0JPZS9BRkJMQndqOFRqb3h5Z0lBQUpnTUFBQlFTd01FRkFBSUNBZ0FjcWswVVFBQUFBQUFBQUFBQUFBQUFCWUFBQUJuWlc5blpXSnlZVjlxWVhaaGMyTnlhWEIwTG1welN5dk5TeTdKek05VFNFOVA4cy96ek1zczBkQlVxSzRGQUZCTEJ3aldONzI1R1FBQUFCY0FBQUJRU3dNRUZBQUlDQWdBY3FrMFVRQUFBQUFBQUFBQUFBQUFBQXdBQUFCblpXOW5aV0p5WVM1NGJXelZXT3R2M0RZTS85eitGWVEvdFVCeVo3MzhLTzVhTkgxZ0JkS2lXTHBoMkljQlBsdnhlZkhabnExN1pPZ2ZQMUt5ZlhkTldpUkx2aFNKSTRtaVNQRkhpcFF5ZTdWYmxiRFJiVmZVMWR4akU5OERYYVYxVmxUNTNGdWJ5OVBJZS9YeTZTelhkYTRYYlFLWGRidEt6TnhUeERtdXc5R0VCd0hSaW16dWNhVzRFbjU4eXMvODE2ZnkzZHQzcHpFVDRlbjdVSVhSMnpNbGhBdzlnRjFYdktqcVQ4bEtkMDJTNm90MHFWZkplWjBteGdwZEd0TzhtRTYzMisxa1VEK3AyM3lhNTR2SnJzczh3SzFYM2R6ck95OVEzTkdpcmJEczNQZlo5SStQNTA3OGFWRjFKcWxTN1FHWnRTNWVQbjB5MnhaVlZtOWhXMlJtT2ZkaXhUeFk2aUpma3AweThHQktUQTBhMitqVUZCdmQ0ZEtEb2JYWnJCclBzaVVWelQ5eFBTaEhjenpJaWsyUjZYYnUrUk1XeDJFVUI3SHlFUkVoSW9TamJndGRtWjZaOVVxbmc3alpwdEJiSjVkNlZxVmkzQU5UMStVaUlhSHdGUmdvSHo5Z01aeEFFQ0tGQTFNZ2tSSWhKUVJCTk1Va0NDQVdKa0JLYkNXUldVQnpDdGNySHhoRE1uQWZPQWZPZ0FzY0tnVXFBQlhTUW82OFFXeUYrZmdSTjI0SFAwRTBJZkN6TkNIeDQ5UkRRY3FKd1Uwb0VkaWVJbTZVcnpodDN4SkZCREpHUlVSUUlRT0JlOEJ4NkFOS0ZDU2VXU09rRC9UTFFKSjRIZ0tQQU9XaDNTVFpSMmcyUlZjc1NqMzNMcE95UTRjWDFXV0x3VGFPTzNOZGFvdGRUOWc3aTUzZ0QzSVUveUs3OGpHdVhZemdqTytmMEJmZ0oybGlldXdVZWV3UzlJQ1B0cDFRdzF6REhkVjNRMSs0aHJ0R3VrWTVIdWxXU3NmcURQV2w0NUhpb1JZTzlvbjcyQmNkMk1mSUNQUUg3ZDQyQW1qZnpPNmZHdGtQQXplMFVlWXp2NmRHamhyVE1IaWdNZUovR1NQOU9MeVBZdE91dnd0aXpHN3FEZkhEMDNSREx6dFE2bVRlUStlZ01WVHk3cGJ5ZTJpOEFlOElMb3R2QVplcjIxV3lCL3IwVm8raUx2dHJ2eHNxeGIxTy9YZVJ2WWZHNE9pOFA0N0JNcnF6ZXNhakgraDBCajZ5eXRDL05jTzVsdlh0NC9naHZyc2ZIcG9OUnlEVWoxWE9wa01obnZVZ1FMY2szdjVRR2IzcURtdHhRTld5TDhnaGgxQkJHQnlVNVJNcXpJSGExMmFxek5GUmJWYlJRWUhHNmh3UU1iUWFzQ1JTZVhYRm1zdWhYcC8wRmZ2cmpZcU5CVmJ1YXl4dWtFUlJDdStMTEdybmgyV1dCeERncHFsRTRaMGhvSVROVVNRSHJNNEJyZnRPQmZhZ3FidGloSGFweTJZRTNhSllWTTNhSENHWHJyS2hhMnJrVGtwNzQrdjVzenE5T2h1eDdpWHBwRE9IWXZHMnRMK1V1ZHZUMFozdHlheE1GcnJFcSswRlJRTEFKaW5wMEZvTmwzVmxZRWh6Z1dmRjJldmhUSy9Uc3NpS3BQb2RQVDljeFQ2dFZ3dmRndTNXWktRVlFzdGh1RWVHU3V6dmtUSVdqaVd0NnphN3VPNHdVR0QzcDI1cHNWQVRwY0pReGxUNUdjZVVjdTFtT000RW9RamlRRW9SUlJKbnVqU2hFT2ZCaEVWS2hqSU1lQ0FZcGFIcjI2ZFU3QlRyellVMkJvM3ZJTm5wYmdBN2IrbjQ5Q0RTNEVOM1ZwZDdVbE1YbFhtVE5HYmQyamNCMnRTU1NhK3J2TlFXUit0aXZGeW5WNHQ2ZDJFQjVJR1Q5ZVc2MFNQQ2kveE5YZFl0dUVTWjI3K0xjWmIyTk03akE4SnkySGJoV3N0RlFrY3VGblBMWmR1RmF5MFh1dGh0cmJlVURXYU91b29PM1Bnb0JtMTQwRTE5WFJYbWZCaVlJcjNhRzByOHp2a0RoTWNpMlNPSm5FMi9pYnRaZnlLR0tGelZtWFlSTEJ6LzBmenNTcmVWTGwzRVZlajJkYjN1SEx0enJOMzF1dE9mRTdOOFhXVy82aHhQNitlRUVxYkJqVGpXdlgyWlRvc1ZMblQwSHVlRVl1QTNOTXhSTTUyM2VzRERiY1o1b2Q4bGRFMnJrNnhiYW0xR1g3anpzR2Z6RDBTL2IrdlZoMnJ6QlFQdW02M1Bwb045c3k1dGk0YmlHaGFZejYvMFBuU3pva3V3SG1TSDZ4Q01EcTFLS1RlaEd3eTV3SU5rYlpaMWE5OW9pU0VLSGZzZDdyYWo5NjF6SXFBWXpEazd5bVRQZHM5aERydS9udkhuVnFvdTlRb2ZiMkJzdkYrdUt5dC85UDZsZlJtU202RmUvSTM1Nkp2b2NBTzlvZGVEdFI2NXhpaW4xK2pCVWNDUVRjcG1tWXhJbGNrMUphSUQ3S3pVajJONGpJaWlBNjNabUhzYUYzaU4xaTVrVFg5UW9VRng5cHdmUk1uK09Ka2xCaTQrU0R2cnpuRVJkWDRwc2t4WGZTYkU0SFdJM0k1ajN1T1lqemlLTytHWVB3VEhJYWNRbnBRczZJWDQweU81N0pGY09pUzdmMXFEdmJ0Z3VYd0lsaTUvTXlwd2ZYYisrYUZzZWlpYk1TZ1pUT0Z1Z2RrOFJtQU9KL3duak16cFlWcTFONmYrSDNZdi93TlFTd2NJeUhKSVFpY0dBQUJoRkFBQVVFc0JBaFFBRkFBSUNBZ0FjcWswVVJnMlVmU21CQUFBSVNNQUFCY0FBQUFBQUFBQUFBQUFBQUFBQUFBQUFHZGxiMmRsWW5KaFgyUmxabUYxYkhSek1tUXVlRzFzVUVzQkFoUUFGQUFJQ0FnQWNxazBVZnhPT2pIS0FnQUFtQXdBQUJjQUFBQUFBQUFBQUFBQUFBQUE2d1FBQUdkbGIyZGxZbkpoWDJSbFptRjFiSFJ6TTJRdWVHMXNVRXNCQWhRQUZBQUlDQWdBY3FrMFVkWTN2YmtaQUFBQUZ3QUFBQllBQUFBQUFBQUFBQUFBQUFBQStnY0FBR2RsYjJkbFluSmhYMnBoZG1GelkzSnBjSFF1YW5OUVN3RUNGQUFVQUFnSUNBQnlxVFJSeUhKSVFpY0dBQUJoRkFBQURBQUFBQUFBQUFBQUFBQUFBQUJYQ0FBQVoyVnZaMlZpY21FdWVHMXNVRXNGQmdBQUFBQUVBQVFBQ0FFQUFMZ09BQUFBQUE9PSIsCiAgICJMYXN0VXJsIiA6ICJnZW9nZWJyYTovL2dlb2dlYnJhL2dnYl93cHNfaW5kZXhfaWZyYW1lLmh0bWwiCn0K"/>
    </extobj>
  </extobjs>
</s:customData>
</file>

<file path=customXml/itemProps32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微软雅黑</vt:lpstr>
      <vt:lpstr>隶书</vt:lpstr>
      <vt:lpstr>Calibri</vt:lpstr>
      <vt:lpstr>黑体</vt:lpstr>
      <vt:lpstr>Arial Unicode MS</vt:lpstr>
      <vt:lpstr>1_Office 主题</vt:lpstr>
      <vt:lpstr>1_Office 主题​​</vt:lpstr>
      <vt:lpstr>kCal产品设计汇报</vt:lpstr>
      <vt:lpstr>kCal</vt:lpstr>
      <vt:lpstr>PowerPoint 演示文稿</vt:lpstr>
      <vt:lpstr>kCal基础计算功能介绍</vt:lpstr>
      <vt:lpstr>PowerPoint 演示文稿</vt:lpstr>
      <vt:lpstr>PowerPoint 演示文稿</vt:lpstr>
      <vt:lpstr>PowerPoint 演示文稿</vt:lpstr>
      <vt:lpstr>kCal核心计算功能介绍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zhangyun</dc:creator>
  <cp:lastModifiedBy>心亦微微凉</cp:lastModifiedBy>
  <cp:revision>4</cp:revision>
  <dcterms:created xsi:type="dcterms:W3CDTF">2020-09-20T09:33:00Z</dcterms:created>
  <dcterms:modified xsi:type="dcterms:W3CDTF">2020-09-21T02:40:23Z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