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9" autoAdjust="0"/>
    <p:restoredTop sz="94660"/>
  </p:normalViewPr>
  <p:slideViewPr>
    <p:cSldViewPr showGuides="1">
      <p:cViewPr>
        <p:scale>
          <a:sx n="100" d="100"/>
          <a:sy n="100" d="100"/>
        </p:scale>
        <p:origin x="830" y="-2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25.7.2022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581400"/>
            <a:ext cx="1600198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1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581400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1495</Words>
  <Application>Microsoft Office PowerPoint</Application>
  <PresentationFormat>A4 Paper (210x297 mm)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86</cp:revision>
  <dcterms:created xsi:type="dcterms:W3CDTF">2022-07-12T06:03:00Z</dcterms:created>
  <dcterms:modified xsi:type="dcterms:W3CDTF">2022-07-25T16:16:42Z</dcterms:modified>
</cp:coreProperties>
</file>