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howGuides="1">
      <p:cViewPr>
        <p:scale>
          <a:sx n="150" d="100"/>
          <a:sy n="150" d="100"/>
        </p:scale>
        <p:origin x="-1517" y="-20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590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70113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</a:t>
            </a:r>
            <a:r>
              <a:rPr lang="bg-BG" sz="1400" u="sng" dirty="0">
                <a:solidFill>
                  <a:schemeClr val="tx1"/>
                </a:solidFill>
              </a:rPr>
              <a:t> </a:t>
            </a:r>
            <a:r>
              <a:rPr lang="en-GB" sz="1400" u="sng" dirty="0">
                <a:solidFill>
                  <a:schemeClr val="tx1"/>
                </a:solidFill>
              </a:rPr>
              <a:t>OBJECTS</a:t>
            </a:r>
            <a:r>
              <a:rPr lang="bg-BG" sz="1400" u="sng" dirty="0">
                <a:solidFill>
                  <a:schemeClr val="tx1"/>
                </a:solidFill>
              </a:rPr>
              <a:t>	</a:t>
            </a:r>
            <a:r>
              <a:rPr lang="en-GB" sz="140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/from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355087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.radius .offset .count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3200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175501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 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399" y="3810000"/>
            <a:ext cx="1676398" cy="22168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399"/>
            <a:ext cx="2738120" cy="3200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399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334000" y="6113599"/>
            <a:ext cx="44957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3810000"/>
            <a:ext cx="2738120" cy="22168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3212740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intersectData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8D65F-0A00-42A2-9A1F-A1EEA76AC479}"/>
              </a:ext>
            </a:extLst>
          </p:cNvPr>
          <p:cNvSpPr txBox="1"/>
          <p:nvPr/>
        </p:nvSpPr>
        <p:spPr>
          <a:xfrm rot="5400000">
            <a:off x="9392221" y="4635425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A59D96-28D9-4795-9439-5A8DEB274D32}"/>
              </a:ext>
            </a:extLst>
          </p:cNvPr>
          <p:cNvCxnSpPr>
            <a:cxnSpLocks/>
          </p:cNvCxnSpPr>
          <p:nvPr/>
        </p:nvCxnSpPr>
        <p:spPr>
          <a:xfrm>
            <a:off x="9589191" y="4419599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A49A61-D15B-4FE8-810A-E272685B141B}"/>
              </a:ext>
            </a:extLst>
          </p:cNvPr>
          <p:cNvCxnSpPr>
            <a:cxnSpLocks/>
          </p:cNvCxnSpPr>
          <p:nvPr/>
        </p:nvCxnSpPr>
        <p:spPr>
          <a:xfrm>
            <a:off x="9589191" y="5080634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9604E5-8361-4FB7-8066-4A021DFF3E40}"/>
              </a:ext>
            </a:extLst>
          </p:cNvPr>
          <p:cNvCxnSpPr>
            <a:cxnSpLocks/>
          </p:cNvCxnSpPr>
          <p:nvPr/>
        </p:nvCxnSpPr>
        <p:spPr>
          <a:xfrm>
            <a:off x="9628817" y="4419599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590794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3415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/from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590794" cy="2412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shape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offset 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590794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743199" y="527306"/>
            <a:ext cx="2352277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>
                <a:solidFill>
                  <a:schemeClr val="tx1"/>
                </a:solidFill>
              </a:rPr>
              <a:t>spinT</a:t>
            </a:r>
            <a:r>
              <a:rPr lang="en-US" sz="1100" b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45915"/>
            <a:ext cx="9753589" cy="1129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743199" y="3137410"/>
            <a:ext cx="2353934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743199" y="76201"/>
            <a:ext cx="53340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1568</Words>
  <Application>Microsoft Office PowerPoint</Application>
  <PresentationFormat>A4 Paper (210x297 mm)</PresentationFormat>
  <Paragraphs>202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95</cp:revision>
  <dcterms:created xsi:type="dcterms:W3CDTF">2022-07-12T06:03:00Z</dcterms:created>
  <dcterms:modified xsi:type="dcterms:W3CDTF">2022-11-01T18:50:46Z</dcterms:modified>
</cp:coreProperties>
</file>