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50" d="100"/>
          <a:sy n="150" d="100"/>
        </p:scale>
        <p:origin x="-1546" y="-130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>
                <a:solidFill>
                  <a:schemeClr val="tx1"/>
                </a:solidFill>
              </a:rPr>
              <a:t>(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581400"/>
            <a:ext cx="1600198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1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581400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</TotalTime>
  <Words>1499</Words>
  <Application>Microsoft Office PowerPoint</Application>
  <PresentationFormat>A4 Paper (210x297 mm)</PresentationFormat>
  <Paragraphs>192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87</cp:revision>
  <dcterms:created xsi:type="dcterms:W3CDTF">2022-07-12T06:03:00Z</dcterms:created>
  <dcterms:modified xsi:type="dcterms:W3CDTF">2022-08-01T08:50:17Z</dcterms:modified>
</cp:coreProperties>
</file>