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25" d="100"/>
          <a:sy n="125" d="100"/>
        </p:scale>
        <p:origin x="53" y="1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15.11.2022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832611"/>
            <a:ext cx="2355087" cy="28823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</a:t>
            </a:r>
            <a:r>
              <a:rPr lang="fr-FR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, max</a:t>
            </a:r>
            <a:r>
              <a:rPr lang="fr-FR" sz="1100" b="0">
                <a:solidFill>
                  <a:schemeClr val="tx1"/>
                </a:solidFill>
              </a:rPr>
              <a:t>)</a:t>
            </a:r>
            <a:endParaRPr lang="fr-FR" sz="1100" b="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04413"/>
            <a:ext cx="2348987" cy="95978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30438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400"/>
            <a:ext cx="2744218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2844951"/>
            <a:ext cx="2738120" cy="28700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2743199" y="5645915"/>
            <a:ext cx="7086593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A3C48-02E3-49BE-A77F-ACC458946B1B}"/>
              </a:ext>
            </a:extLst>
          </p:cNvPr>
          <p:cNvSpPr txBox="1"/>
          <p:nvPr/>
        </p:nvSpPr>
        <p:spPr>
          <a:xfrm>
            <a:off x="76203" y="5645915"/>
            <a:ext cx="2590795" cy="11182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studentName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cmi.core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endParaRPr lang="en-GB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808</TotalTime>
  <Words>1626</Words>
  <Application>Microsoft Office PowerPoint</Application>
  <PresentationFormat>A4 Paper (210x297 mm)</PresentationFormat>
  <Paragraphs>212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101</cp:revision>
  <dcterms:created xsi:type="dcterms:W3CDTF">2022-07-12T06:03:00Z</dcterms:created>
  <dcterms:modified xsi:type="dcterms:W3CDTF">2022-11-15T08:34:05Z</dcterms:modified>
</cp:coreProperties>
</file>