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94660"/>
  </p:normalViewPr>
  <p:slideViewPr>
    <p:cSldViewPr showGuides="1">
      <p:cViewPr varScale="1">
        <p:scale>
          <a:sx n="84" d="100"/>
          <a:sy n="84" d="100"/>
        </p:scale>
        <p:origin x="763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14.7.2022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construct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convex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	.</a:t>
            </a:r>
            <a:r>
              <a:rPr lang="en-GB" sz="1200" dirty="0">
                <a:solidFill>
                  <a:schemeClr val="tx1"/>
                </a:solidFill>
              </a:rPr>
              <a:t>add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model.save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 [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3048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({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: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findPosition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objectPosition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screenPosition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>
                <a:solidFill>
                  <a:schemeClr val="tx1"/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([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200" b="0" dirty="0">
                <a:solidFill>
                  <a:schemeClr val="tx1"/>
                </a:solidFill>
              </a:rPr>
              <a:t>,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200" b="0" dirty="0">
                <a:solidFill>
                  <a:schemeClr val="tx1"/>
                </a:solidFill>
              </a:rPr>
              <a:t>])</a:t>
            </a:r>
          </a:p>
          <a:p>
            <a:endParaRPr lang="en-GB" sz="12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scorm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20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api</a:t>
            </a:r>
            <a:r>
              <a:rPr lang="en-GB" sz="1200" b="0" dirty="0">
                <a:solidFill>
                  <a:schemeClr val="tx1"/>
                </a:solidFill>
              </a:rPr>
              <a:t>, .</a:t>
            </a:r>
            <a:r>
              <a:rPr lang="en-GB" sz="1200" dirty="0">
                <a:solidFill>
                  <a:schemeClr val="tx1"/>
                </a:solidFill>
              </a:rPr>
              <a:t>score, 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studentName</a:t>
            </a:r>
            <a:r>
              <a:rPr lang="en-GB" sz="1200" b="0" dirty="0">
                <a:solidFill>
                  <a:schemeClr val="tx1"/>
                </a:solidFill>
              </a:rPr>
              <a:t>,.</a:t>
            </a:r>
            <a:r>
              <a:rPr lang="en-GB" sz="1200" dirty="0" err="1">
                <a:solidFill>
                  <a:schemeClr val="tx1"/>
                </a:solidFill>
              </a:rPr>
              <a:t>getValue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 .</a:t>
            </a:r>
            <a:r>
              <a:rPr lang="en-GB" sz="1200" dirty="0" err="1">
                <a:solidFill>
                  <a:schemeClr val="tx1"/>
                </a:solidFill>
              </a:rPr>
              <a:t>setValue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), .</a:t>
            </a:r>
            <a:r>
              <a:rPr lang="en-GB" sz="1200" dirty="0">
                <a:solidFill>
                  <a:schemeClr val="tx1"/>
                </a:solidFill>
              </a:rPr>
              <a:t>derandomize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657600"/>
            <a:ext cx="1600198" cy="2362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2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0"/>
            <a:ext cx="2738120" cy="3047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background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chemeClr val="tx1"/>
                </a:solidFill>
              </a:rPr>
              <a:t>oxyz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chemeClr val="tx1"/>
                </a:solidFill>
              </a:rPr>
              <a:t>demo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orbit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lookAt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>
                <a:solidFill>
                  <a:schemeClr val="tx1"/>
                </a:solidFill>
              </a:rPr>
              <a:t>perspective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>
                <a:solidFill>
                  <a:schemeClr val="tx1"/>
                </a:solidFill>
              </a:rPr>
              <a:t>capture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[.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endParaRPr 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.count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("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.images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.spin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.wireframe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657600"/>
            <a:ext cx="2738120" cy="2362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onPointerEnter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onPointerLeave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onPointerMove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onPointerDown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onPointerUp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onClick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onTime</a:t>
            </a:r>
            <a:endParaRPr lang="en-GB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addEventListener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removeEventListener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 =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200" b="0" dirty="0">
                <a:solidFill>
                  <a:schemeClr val="tx1"/>
                </a:solidFill>
              </a:rPr>
              <a:t>) { … }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chemeClr val="tx1"/>
                </a:solidFill>
              </a:rPr>
              <a:t>proactive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circle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cube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cylinder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line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polygon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prism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pyramid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&lt;sphere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square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construct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convex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200" b="0" dirty="0">
                <a:solidFill>
                  <a:schemeClr val="tx1"/>
                </a:solidFill>
              </a:rPr>
              <a:t>&lt;/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200" b="0" dirty="0">
              <a:solidFill>
                <a:schemeClr val="tx1"/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200" dirty="0">
                <a:solidFill>
                  <a:schemeClr val="tx1"/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" </a:t>
            </a:r>
            <a:r>
              <a:rPr lang="en-GB" sz="1200" dirty="0">
                <a:solidFill>
                  <a:schemeClr val="tx1"/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200" dirty="0">
                <a:solidFill>
                  <a:schemeClr val="tx1"/>
                </a:solidFill>
              </a:rPr>
              <a:t>font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onPointerEnter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onPointerLeave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onPointerMove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onPointerDown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onPointerUp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onClick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onTime</a:t>
            </a:r>
            <a:endParaRPr lang="en-GB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200" b="0" dirty="0">
                <a:solidFill>
                  <a:schemeClr val="tx1"/>
                </a:solidFill>
              </a:rPr>
              <a:t> …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2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proactive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 … &lt;/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background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oxyz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demo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orbit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lookAt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perspective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bg-BG" sz="1200" b="0" dirty="0">
              <a:solidFill>
                <a:schemeClr val="tx1"/>
              </a:solidFill>
            </a:endParaRP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capture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b="0" dirty="0">
                <a:solidFill>
                  <a:schemeClr val="tx1"/>
                </a:solidFill>
              </a:rPr>
              <a:t> "0x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200" b="0" dirty="0">
                <a:solidFill>
                  <a:schemeClr val="tx1"/>
                </a:solidFill>
              </a:rPr>
              <a:t>",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200" b="0" dirty="0">
                <a:solidFill>
                  <a:schemeClr val="tx1"/>
                </a:solidFill>
              </a:rPr>
              <a:t> / "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200" b="0" dirty="0">
                <a:solidFill>
                  <a:schemeClr val="tx1"/>
                </a:solidFill>
              </a:rPr>
              <a:t>" /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images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200" b="0" dirty="0">
                <a:solidFill>
                  <a:schemeClr val="tx1"/>
                </a:solidFill>
              </a:rPr>
              <a:t>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2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approximating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open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cw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 err="1">
                <a:solidFill>
                  <a:schemeClr val="tx1"/>
                </a:solidFill>
              </a:rPr>
              <a:t>ccw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1449</Words>
  <Application>Microsoft Office PowerPoint</Application>
  <PresentationFormat>A4 Paper (210x297 mm)</PresentationFormat>
  <Paragraphs>182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77</cp:revision>
  <dcterms:created xsi:type="dcterms:W3CDTF">2022-07-12T06:03:00Z</dcterms:created>
  <dcterms:modified xsi:type="dcterms:W3CDTF">2022-07-14T18:40:37Z</dcterms:modified>
</cp:coreProperties>
</file>