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9" autoAdjust="0"/>
    <p:restoredTop sz="94660"/>
  </p:normalViewPr>
  <p:slideViewPr>
    <p:cSldViewPr showGuides="1">
      <p:cViewPr varScale="1">
        <p:scale>
          <a:sx n="83" d="100"/>
          <a:sy n="83" d="100"/>
        </p:scale>
        <p:origin x="1378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15.9.2025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2832611"/>
            <a:ext cx="2355087" cy="28823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3.0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96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lerp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first, second, k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clamp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value, min, max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spin, axis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5804413"/>
            <a:ext cx="2348987" cy="95978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30438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4572000"/>
            <a:ext cx="1676398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9624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newSuica</a:t>
            </a:r>
            <a:r>
              <a:rPr lang="fr-FR" sz="1100" b="0" dirty="0">
                <a:solidFill>
                  <a:schemeClr val="tx1"/>
                </a:solidFill>
              </a:rPr>
              <a:t> ( )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trackball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skipTime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400"/>
            <a:ext cx="2744218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4572000"/>
            <a:ext cx="2738120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2844951"/>
            <a:ext cx="2738120" cy="28700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472D5-EBA3-48DB-9A45-D76D8201A41D}"/>
              </a:ext>
            </a:extLst>
          </p:cNvPr>
          <p:cNvGrpSpPr/>
          <p:nvPr/>
        </p:nvGrpSpPr>
        <p:grpSpPr>
          <a:xfrm>
            <a:off x="9589191" y="5187310"/>
            <a:ext cx="240608" cy="668660"/>
            <a:chOff x="9589191" y="5187310"/>
            <a:chExt cx="240608" cy="668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8D65F-0A00-42A2-9A1F-A1EEA76AC479}"/>
                </a:ext>
              </a:extLst>
            </p:cNvPr>
            <p:cNvSpPr txBox="1"/>
            <p:nvPr/>
          </p:nvSpPr>
          <p:spPr>
            <a:xfrm rot="5400000">
              <a:off x="9392221" y="5410761"/>
              <a:ext cx="661029" cy="21412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tabLst>
                  <a:tab pos="171450" algn="l"/>
                </a:tabLst>
                <a:defRPr sz="1000" b="1">
                  <a:solidFill>
                    <a:schemeClr val="accent1"/>
                  </a:solidFill>
                  <a:latin typeface="Agency FB" panose="020B0503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>
                <a:tabLst>
                  <a:tab pos="171450" algn="l"/>
                  <a:tab pos="1427163" algn="l"/>
                  <a:tab pos="1717675" algn="l"/>
                </a:tabLst>
              </a:pPr>
              <a:r>
                <a:rPr lang="en-GB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shapes</a:t>
              </a:r>
              <a:endParaRPr lang="en-GB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A59D96-28D9-4795-9439-5A8DEB274D32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194935"/>
              <a:ext cx="8077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A49A61-D15B-4FE8-810A-E27268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855970"/>
              <a:ext cx="74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9604E5-8361-4FB7-8066-4A021DFF3E40}"/>
                </a:ext>
              </a:extLst>
            </p:cNvPr>
            <p:cNvCxnSpPr>
              <a:cxnSpLocks/>
            </p:cNvCxnSpPr>
            <p:nvPr/>
          </p:nvCxnSpPr>
          <p:spPr>
            <a:xfrm>
              <a:off x="9628817" y="5194935"/>
              <a:ext cx="0" cy="6610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>
                <a:solidFill>
                  <a:schemeClr val="tx1"/>
                </a:solidFill>
              </a:rPr>
              <a:t>&lt;</a:t>
            </a:r>
            <a:r>
              <a:rPr lang="fr-FR" sz="1100">
                <a:solidFill>
                  <a:schemeClr val="tx1"/>
                </a:solidFill>
              </a:rPr>
              <a:t>trackball</a:t>
            </a:r>
            <a:r>
              <a:rPr lang="fr-FR" sz="1100" b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3.0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2743199" y="5645915"/>
            <a:ext cx="7086593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A3C48-02E3-49BE-A77F-ACC458946B1B}"/>
              </a:ext>
            </a:extLst>
          </p:cNvPr>
          <p:cNvSpPr txBox="1"/>
          <p:nvPr/>
        </p:nvSpPr>
        <p:spPr>
          <a:xfrm>
            <a:off x="76203" y="5645915"/>
            <a:ext cx="2590795" cy="111828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studentId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studentName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cmi.core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….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endParaRPr lang="en-GB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1637</Words>
  <Application>Microsoft Office PowerPoint</Application>
  <PresentationFormat>A4 Paper (210x297 mm)</PresentationFormat>
  <Paragraphs>214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106</cp:revision>
  <dcterms:created xsi:type="dcterms:W3CDTF">2022-07-12T06:03:00Z</dcterms:created>
  <dcterms:modified xsi:type="dcterms:W3CDTF">2025-09-15T18:41:59Z</dcterms:modified>
</cp:coreProperties>
</file>